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ink/ink4.xml" ContentType="application/inkml+xml"/>
  <Override PartName="/ppt/tags/tag7.xml" ContentType="application/vnd.openxmlformats-officedocument.presentationml.tags+xml"/>
  <Override PartName="/ppt/notesSlides/notesSlide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tags/tag10.xml" ContentType="application/vnd.openxmlformats-officedocument.presentationml.tags+xml"/>
  <Override PartName="/ppt/notesSlides/notesSlide11.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tags/tag11.xml" ContentType="application/vnd.openxmlformats-officedocument.presentationml.tags+xml"/>
  <Override PartName="/ppt/notesSlides/notesSlide12.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tags/tag12.xml" ContentType="application/vnd.openxmlformats-officedocument.presentationml.tags+xml"/>
  <Override PartName="/ppt/notesSlides/notesSlide13.xml" ContentType="application/vnd.openxmlformats-officedocument.presentationml.notesSlide+xml"/>
  <Override PartName="/ppt/ink/ink40.xml" ContentType="application/inkml+xml"/>
  <Override PartName="/ppt/ink/ink41.xml" ContentType="application/inkml+xml"/>
  <Override PartName="/ppt/tags/tag13.xml" ContentType="application/vnd.openxmlformats-officedocument.presentationml.tags+xml"/>
  <Override PartName="/ppt/notesSlides/notesSlide14.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tags/tag14.xml" ContentType="application/vnd.openxmlformats-officedocument.presentationml.tags+xml"/>
  <Override PartName="/ppt/notesSlides/notesSlide15.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tags/tag15.xml" ContentType="application/vnd.openxmlformats-officedocument.presentationml.tags+xml"/>
  <Override PartName="/ppt/notesSlides/notesSlide16.xml" ContentType="application/vnd.openxmlformats-officedocument.presentationml.notesSlide+xml"/>
  <Override PartName="/ppt/ink/ink84.xml" ContentType="application/inkml+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ink/ink85.xml" ContentType="application/inkml+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media/image176.jpg" ContentType="image/png"/>
  <Override PartName="/ppt/media/image177.jpg" ContentType="image/png"/>
  <Override PartName="/ppt/tags/tag20.xml" ContentType="application/vnd.openxmlformats-officedocument.presentationml.tags+xml"/>
  <Override PartName="/ppt/notesSlides/notesSlide22.xml" ContentType="application/vnd.openxmlformats-officedocument.presentationml.notesSlide+xml"/>
  <Override PartName="/ppt/ink/ink86.xml" ContentType="application/inkml+xml"/>
  <Override PartName="/ppt/tags/tag21.xml" ContentType="application/vnd.openxmlformats-officedocument.presentationml.tags+xml"/>
  <Override PartName="/ppt/notesSlides/notesSlide23.xml" ContentType="application/vnd.openxmlformats-officedocument.presentationml.notesSlide+xml"/>
  <Override PartName="/ppt/ink/ink87.xml" ContentType="application/inkml+xml"/>
  <Override PartName="/ppt/tags/tag22.xml" ContentType="application/vnd.openxmlformats-officedocument.presentationml.tags+xml"/>
  <Override PartName="/ppt/notesSlides/notesSlide24.xml" ContentType="application/vnd.openxmlformats-officedocument.presentationml.notesSlide+xml"/>
  <Override PartName="/ppt/ink/ink88.xml" ContentType="application/inkml+xml"/>
  <Override PartName="/ppt/tags/tag23.xml" ContentType="application/vnd.openxmlformats-officedocument.presentationml.tags+xml"/>
  <Override PartName="/ppt/notesSlides/notesSlide25.xml" ContentType="application/vnd.openxmlformats-officedocument.presentationml.notesSlide+xml"/>
  <Override PartName="/ppt/ink/ink89.xml" ContentType="application/inkml+xml"/>
  <Override PartName="/ppt/tags/tag24.xml" ContentType="application/vnd.openxmlformats-officedocument.presentationml.tags+xml"/>
  <Override PartName="/ppt/notesSlides/notesSlide26.xml" ContentType="application/vnd.openxmlformats-officedocument.presentationml.notesSlide+xml"/>
  <Override PartName="/ppt/ink/ink90.xml" ContentType="application/inkml+xml"/>
  <Override PartName="/ppt/tags/tag25.xml" ContentType="application/vnd.openxmlformats-officedocument.presentationml.tags+xml"/>
  <Override PartName="/ppt/notesSlides/notesSlide27.xml" ContentType="application/vnd.openxmlformats-officedocument.presentationml.notesSlide+xml"/>
  <Override PartName="/ppt/ink/ink91.xml" ContentType="application/inkml+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tags/tag34.xml" ContentType="application/vnd.openxmlformats-officedocument.presentationml.tags+xml"/>
  <Override PartName="/ppt/notesSlides/notesSlide36.xml" ContentType="application/vnd.openxmlformats-officedocument.presentationml.notesSlide+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7.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0" r:id="rId1"/>
  </p:sldMasterIdLst>
  <p:notesMasterIdLst>
    <p:notesMasterId r:id="rId49"/>
  </p:notesMasterIdLst>
  <p:handoutMasterIdLst>
    <p:handoutMasterId r:id="rId50"/>
  </p:handoutMasterIdLst>
  <p:sldIdLst>
    <p:sldId id="528" r:id="rId2"/>
    <p:sldId id="611" r:id="rId3"/>
    <p:sldId id="612" r:id="rId4"/>
    <p:sldId id="613" r:id="rId5"/>
    <p:sldId id="614" r:id="rId6"/>
    <p:sldId id="595" r:id="rId7"/>
    <p:sldId id="596" r:id="rId8"/>
    <p:sldId id="592" r:id="rId9"/>
    <p:sldId id="593" r:id="rId10"/>
    <p:sldId id="597" r:id="rId11"/>
    <p:sldId id="598" r:id="rId12"/>
    <p:sldId id="599" r:id="rId13"/>
    <p:sldId id="621" r:id="rId14"/>
    <p:sldId id="623" r:id="rId15"/>
    <p:sldId id="625" r:id="rId16"/>
    <p:sldId id="616" r:id="rId17"/>
    <p:sldId id="615" r:id="rId18"/>
    <p:sldId id="622" r:id="rId19"/>
    <p:sldId id="626" r:id="rId20"/>
    <p:sldId id="600" r:id="rId21"/>
    <p:sldId id="627" r:id="rId22"/>
    <p:sldId id="619" r:id="rId23"/>
    <p:sldId id="628" r:id="rId24"/>
    <p:sldId id="629" r:id="rId25"/>
    <p:sldId id="618" r:id="rId26"/>
    <p:sldId id="630" r:id="rId27"/>
    <p:sldId id="631" r:id="rId28"/>
    <p:sldId id="632" r:id="rId29"/>
    <p:sldId id="633" r:id="rId30"/>
    <p:sldId id="637" r:id="rId31"/>
    <p:sldId id="634" r:id="rId32"/>
    <p:sldId id="635" r:id="rId33"/>
    <p:sldId id="638" r:id="rId34"/>
    <p:sldId id="610" r:id="rId35"/>
    <p:sldId id="601" r:id="rId36"/>
    <p:sldId id="602" r:id="rId37"/>
    <p:sldId id="603" r:id="rId38"/>
    <p:sldId id="604" r:id="rId39"/>
    <p:sldId id="605" r:id="rId40"/>
    <p:sldId id="606" r:id="rId41"/>
    <p:sldId id="607" r:id="rId42"/>
    <p:sldId id="608" r:id="rId43"/>
    <p:sldId id="639" r:id="rId44"/>
    <p:sldId id="640" r:id="rId45"/>
    <p:sldId id="609" r:id="rId46"/>
    <p:sldId id="536" r:id="rId47"/>
    <p:sldId id="594"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1"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A4E0"/>
    <a:srgbClr val="FBC2FF"/>
    <a:srgbClr val="77B74D"/>
    <a:srgbClr val="F78535"/>
    <a:srgbClr val="D5DCEA"/>
    <a:srgbClr val="71AD47"/>
    <a:srgbClr val="5B9BD5"/>
    <a:srgbClr val="FEB8FF"/>
    <a:srgbClr val="ED7D31"/>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45" autoAdjust="0"/>
    <p:restoredTop sz="83034" autoAdjust="0"/>
  </p:normalViewPr>
  <p:slideViewPr>
    <p:cSldViewPr>
      <p:cViewPr>
        <p:scale>
          <a:sx n="106" d="100"/>
          <a:sy n="106" d="100"/>
        </p:scale>
        <p:origin x="1400" y="672"/>
      </p:cViewPr>
      <p:guideLst>
        <p:guide orient="horz" pos="981"/>
        <p:guide pos="3840"/>
      </p:guideLst>
    </p:cSldViewPr>
  </p:slideViewPr>
  <p:outlineViewPr>
    <p:cViewPr>
      <p:scale>
        <a:sx n="66" d="100"/>
        <a:sy n="66" d="100"/>
      </p:scale>
      <p:origin x="0" y="0"/>
    </p:cViewPr>
  </p:outlineViewPr>
  <p:notesTextViewPr>
    <p:cViewPr>
      <p:scale>
        <a:sx n="140" d="100"/>
        <a:sy n="140" d="100"/>
      </p:scale>
      <p:origin x="0" y="0"/>
    </p:cViewPr>
  </p:notesTextViewPr>
  <p:sorterViewPr>
    <p:cViewPr varScale="1">
      <p:scale>
        <a:sx n="100" d="100"/>
        <a:sy n="100" d="100"/>
      </p:scale>
      <p:origin x="0" y="0"/>
    </p:cViewPr>
  </p:sorterViewPr>
  <p:notesViewPr>
    <p:cSldViewPr>
      <p:cViewPr varScale="1">
        <p:scale>
          <a:sx n="71" d="100"/>
          <a:sy n="71" d="100"/>
        </p:scale>
        <p:origin x="284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0560D8-CDAF-467C-B214-83E31403332E}" type="datetimeFigureOut">
              <a:rPr lang="zh-CN" altLang="en-US" smtClean="0"/>
              <a:t>2024/8/31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442CA5-6C4C-4FB5-B7F2-1EC1ED335A01}" type="slidenum">
              <a:rPr lang="zh-CN" altLang="en-US" smtClean="0"/>
              <a:t>‹#›</a:t>
            </a:fld>
            <a:endParaRPr lang="zh-CN" altLang="en-US"/>
          </a:p>
        </p:txBody>
      </p:sp>
    </p:spTree>
    <p:extLst>
      <p:ext uri="{BB962C8B-B14F-4D97-AF65-F5344CB8AC3E}">
        <p14:creationId xmlns:p14="http://schemas.microsoft.com/office/powerpoint/2010/main" val="282419990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17:54.5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1468 8548 16383,'-6'-35'0,"0"0"0,0 0 0,0-11 0,-1-2 0,-1 8 0,-2-5 0,-2 0 0,1 3 0,-3-2 0,0 1 0,0-4 0,3 6 0,1-4 0,-1-4 0,1 1 0,-1 0 0,0 4 0,-1 2 0,0 3 0,0 1 0,0-1 0,2-3 0,0-2 0,0-2 0,1-1 0,0-2 0,2 1 0,1 0 0,1 1 0,2-1 0,0-1 0,2 2 0,0-1 0,2 2 0,1-4 0,0 2 0,3 0 0,1 0 0,2-2 0,1 8 0,1-1 0,1-1 0,1 0 0,2 1 0,1 1 0,1 2 0,1 0 0,2 3 0,1 0 0,2 1 0,1 0 0,2-1 0,-1 3 0,2-1 0,2 0 0,1 0 0,0 0 0,1 0 0,-1 3 0,-2 0 0,4-1 0,-3 1 0,1 2 0,0 0 0,3 1 0,2-2 0,1 3 0,3-2 0,3 0 0,0 0 0,1 1 0,0 2 0,-2 2 0,-2 4 0,3 0 0,-2 4 0,0 3 0,2 1 0,5-1 0,-5 3 0,5 0 0,3 0 0,2 0 0,0 1 0,1 1 0,-3 1 0,-1 1 0,-5 1 0,7 0 0,-4 2 0,-2 2 0,2 1 0,4 1 0,-7 0 0,5 2 0,1 0 0,3 1 0,0 0 0,-2 1 0,-1 1 0,-5-1 0,-4 1 0,9 3 0,-6 0 0,-3 1 0,3 3 0,-1 0 0,2 2 0,-1 1 0,-1 2 0,-6 3 0,-3 2 0,-4 3 0,-3 3 0,-2 2 0,-3 3 0,-2 3 0,-2 2 0,-1 1 0,0-1 0,4 7 0,-1 0 0,-1 1 0,-3 4 0,-4-5 0,-1 3 0,-1 3 0,-1-1 0,-3 0 0,0-4 0,-2-2 0,-2-4 0,-2 0 0,0 2 0,-2 2 0,1 0 0,-2 3 0,-1 2 0,0 1 0,-1 0 0,-2-1 0,0-1 0,-1-4 0,-1 0 0,-1-1 0,-1 0 0,0 0 0,0-1 0,1 1 0,0 0 0,0 0 0,1 0 0,-1 0 0,0 0 0,-2-1 0,-1 0 0,-2 0 0,-2 0 0,-2 0 0,0-1 0,0-1 0,1-2 0,1-2 0,-3 9 0,1-5 0,-1-1 0,-2 0 0,1-6 0,-2 0 0,-1-1 0,-1-1 0,0 0 0,0 0 0,-1-1 0,-1 0 0,0-2 0,0-1 0,-3 1 0,0-2 0,-1-1 0,-1 1 0,0 0 0,-1 0 0,-2 0 0,1 0 0,1-4 0,-2 0 0,2-3 0,-1-1 0,-3 1 0,-1 0 0,-3 0 0,-2 1 0,1-2 0,1-2 0,-3-2 0,1-2 0,0-1 0,-2 2 0,3 0 0,-2 1 0,0 1 0,0-2 0,0-1 0,1-4 0,-1-1 0,0-1 0,3-1 0,4 2 0,-1 1 0,4 1 0,0-2 0,-3-1 0,1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3:18.7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29303 16235 16383,'-45'-13'0,"13"-1"0,7 1 0,16 2 0,-10-3 0,12 4 0,-2-3 0,-3-6 0,5 7 0,-15-27 0,13 24 0,-7-23 0,0-5 0,5 12 0,2-3 0,-1-8 0,1 8 0,0 3 0,4-3 0,0 0 0,-4 0 0,7 9 0,-8-15 0,9 19 0,-8-6 0,8 6 0,-3-19 0,4 15 0,-3-9 0,3-6 0,-3 16 0,3-11 0,0 8 0,0 0 0,0-1 0,0-19 0,0-2 0,0 18 0,0 0 0,0 4 0,0 15 0,0-4 0,0 1 0,0-4 0,0 9 0,16-28 0,4 12 0,6-4 0,-3 2 0,-4 0 0,0 1 0,5 0 0,3-1 0,-8 9 0,-10 10 0,0 8 0,8-5 0,-6 5 0,15-4 0,4 7 0,7 3 0,-4-1 0,9 1 0,-9-1 0,6 1 0,-3 2 0,-2 3 0,-6 1 0,3 3 0,0 0 0,5 2 0,-8-3 0,-7 2 0,2 0 0,-2 0 0,-9-5 0,-4 9 0,5 16 0,-2-7 0,0 2 0,-5 0 0,-2 2 0,5 10 0,-2 2 0,-6-5 0,-2-2 0,2-7 0,-2 2 0,-2 15 0,-3 2 0,-3-9 0,-2-1 0,2 0 0,-3 1 0,-1-7 0,-2 0 0,-1-2 0,-9 3 0,0-2 0,7-3 0,-2-1 0,-4-1 0,-4 1 0,-2-1 0,-3-4 0,-1-1 0,0 0 0,1 2 0,1 1 0,-1-2 0,-1-1 0,0-1 0,5-2 0,-10 8 0,29-21 0,1 1 0,2-4 0,-5 8 0,8-9 0,-5 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3:45.7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30239 15999 16383,'35'-3'0,"-5"3"0,-11-3 0,2 3 0,0 0 0,-1 0 0,-8-3 0,7 2 0,-4-1 0,4 2 0,-7 0 0,1 0 0,-1 0 0,-2 0 0,2 0 0,-5 0 0,5 0 0,0 0 0,2 0 0,-2 0 0,0 0 0,-2 0 0,2 0 0,-2 0 0,9 0 0,-11 0 0,8 0 0,-10 0 0,3-3 0,1 2 0,0-2 0,2 3 0,-5 0 0,4 0 0,-1 0 0,0 0 0,-1-3 0,0 3 0,1-3 0,0 3 0,1 0 0,-4 0 0,8 0 0,-7 0 0,4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3:56.1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18392 14180 16383,'38'-4'0,"-14"1"0,2-1 0,9-3 0,2-1 0,7-1 0,5 0 0,-11 4 0,3 0 0,1-1 0,-1 1 0,4-2 0,-2 0 0,-1 0 0,0 1 0,0 1 0,-5-1 0,-2-1 0,-8 4 0,-13 12 0,-33 25 0,0 3 0,-6 4 0,-3-6 0,-4 0 0,-2 2 0,4-2 0,-2 1 0,0 2 0,-2 0 0,2-3 0,-2 2 0,-1 0 0,0 0 0,2-2 0,3-5 0,1-1 0,0 0 0,0 0 0,1 1 0,-2 4 0,0 3 0,1 0 0,1-3 0,4-5 0,-9 7 0,6-4 0,2 3 0,10-8 0,18-18 0,38 11 0,-8-8 0,3 0 0,9 2 0,3 1 0,-10-3 0,1 1 0,1-1 0,4 0 0,1-2 0,0 1 0,2 0 0,0 0 0,0-1 0,-9-3 0,0-1 0,0-1 0,-1 0 0,10 0 0,-2-2 0,-2-1 0,5-5 0,-3-1 0,-8 0 0,-2-2 0,-5-4 0,-5-1 0,-6-1 0,7-1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3:56.4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20762 15021 16383,'0'42'0,"0"-1"0,-8 1 0,0 0 0,3-8 0,2 1 0,-2-1 0,-8 13 0,0-1 0,6-11 0,1 1 0,0-4 0,-2 0 0,2-2 0,1 7 0,1-5 0,-3-10 0,6 4 0,-2-23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3:57.5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23237 14466 16383,'45'-15'0,"-1"-1"0,-2-1 0,1-1 0,3 2 0,-6 5 0,1 3 0,2-1 0,2 0 0,-7-1 0,1 0 0,2 0 0,1 0 0,0 0 0,0 1 0,1 1 0,1 2 0,0-1 0,1 1 0,-1 1 0,0-1 0,0-1 0,1 1 0,0-1 0,-1 1 0,-1 0 0,-2 2 0,8-1 0,0 1 0,-4 1 0,-3 1 0,-2-4 0,-3 1 0,-9 11 0,-10 36 0,-18 12 0,-9-22 0,-9 0 0,0 4 0,3 1 0,-1 5 0,0 3 0,-3-1 0,-1-2 0,-3-2 0,-3-1 0,-1 0 0,-1-1 0,0 1 0,4-4 0,0 1 0,-1-1 0,0 1 0,-1-2 0,1 0 0,-4 1 0,0 0 0,0-2 0,0 0 0,0 0 0,1 0 0,-1 1 0,1-1 0,1-3 0,3-3 0,-10 7 0,5-3 0,-2 4 0,13-9 0,21-22 0,24-2 0,-2-2 0,14 0 0,4 0 0,-18 0 0,2 0 0,15 0 0,8 0 0,-1 0 0,-6 3 0,-2 1 0,2-1 0,-4-2 0,1 0 0,-1-1 0,-2 1 0,-2 2 0,-2 2 0,-1-3 0,13-4 0,-9-2 0,-18-1 0,8-4 0,1-2 0,-9-1 0,9-2 0,-21 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3:58.1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26062 15127 16383,'2'46'0,"1"1"0,-1-11 0,0 1 0,-3 2 0,-2-3 0,-2 3 0,-2-1 0,2 0 0,1 10 0,0-1 0,-2-1 0,-5 0 0,-4-1 0,3-2 0,4-2 0,1-2 0,0-2 0,-6 5 0,1-4 0,6-5 0,2-4 0,-3-2 0,7-24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3:59.3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25838 15156 16383,'31'-15'0,"0"-1"0,0 1 0,3-1 0,1 0 0,-5 2 0,-5 3 0,-1 1 0,5 0 0,-3 3 0,-8 3 0,-2 4 0,-10 3 0,-3 23 0,-4 16 0,-5 7 0,-5-8 0,-4 4 0,3-10 0,-1 6 0,-1 2 0,-2 0 0,-1-3 0,-6 2 0,-2-1 0,-1-1 0,-3 2 0,5-6 0,-3 1 0,0 2 0,-1-1 0,0 0 0,1-2 0,0 2 0,-1-1 0,1-1 0,1-1 0,-1-4 0,-1 0 0,0-3 0,1-2 0,4-2 0,-7 13 0,10-9 0,17-21 0,30-2 0,2-4 0,5-2 0,3 1 0,4 0 0,1 0 0,3 1 0,2-1 0,2-1 0,-10 0 0,3-1 0,1 0 0,-1-1 0,-2 1 0,2-1 0,-2 1 0,0-1 0,0-2 0,6-3 0,1-3 0,-2 0 0,-4 1 0,5 2 0,-6-3 0,-1-13 0,-10-5 0,-20-21 0,4 14 0,-13-3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4:00.3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24627 13741 16383,'13'-35'0,"8"5"0,4-3 0,0-3 0,1 0 0,-1 8 0,2-2 0,0-5 0,0-4 0,-5 10 0,-5 9 0,6-7 0,-4 3 0,-15 17 0,4 1 0,2 3 0,-3 6 0,11 3 0,-8 4 0,8 9 0,-8-5 0,2 5 0,0 1 0,1 1 0,1 6 0,3 1 0,-6-1 0,0 1 0,10 6 0,-10-6 0,0 0 0,2-1 0,-5-6 0,-1-4 0,-3-11 0,-1-3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4:07.8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22975 14370 16383,'13'25'0,"0"0"0,-4 3 0,-2 2 0,-2 13 0,-2 3 0,-2-12 0,-1 1 0,-1-1 0,-4 2 0,-2 1 0,1-3 0,3 6 0,-3-1 0,-6-6 0,-3 0 0,-1-2 0,0 0 0,-2-1 0,-7 11 0,-3 0 0,3-6 0,0-3 0,8-11 0,0-2 0,-3 2 0,-1-3 0,-15 3 0,-2 6 0,3-10 0,-5-6 0,16-3 0,-11 0 0,-5-4 0,14-4 0,0 0 0,-15 0 0,-3 0 0,34 0 0,4 0 0,-4-18 0,5 14 0,-2-14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4:08.5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22421 13775 16383,'27'3'0,"-4"3"0,-3 6 0,11 13 0,4 6 0,-10-3 0,1 4 0,-3-6 0,3 3 0,1 2 0,-1-1 0,2 7 0,-1 1 0,-1-2 0,-6-7 0,-2-2 0,3 2 0,2 2 0,4 3 0,-1 0 0,-2-2 0,-3-2 0,-3-2 0,2 2 0,3 1 0,2 2 0,0 0 0,-2 0 0,2 4 0,-1 0 0,-2-3 0,7 7 0,-3-1 0,-5-4 0,-2 0 0,-2 1 0,-2-2 0,-4-11 0,0 1 0,0 8 0,2 6 0,-1-1 0,-3-7 0,0 0 0,1 3 0,0 2 0,1 4 0,1-1 0,-2-3 0,0-3 0,-2-2 0,2 2 0,3 12 0,0 4 0,0-6 0,0-7 0,-1-3 0,2 9 0,1-1 0,0-6 0,0-3 0,7 6 0,0 0 0,0 2 0,-11-29 0,3 8 0,-7-12 0,5 2 0,5-2 0,4 1 0,-3 0 0,7-3 0,-14-2 0,3-3 0,-8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18:07.7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10513 8048 16383,'31'-3'0,"3"2"0,8 2 0,-2-2 0,0 0 0,2-1 0,-2 2 0,5 0 0,1 0 0,-3 0 0,0 0 0,-3 0 0,1 0 0,3 0 0,1 0 0,0 0 0,0 0 0,0 0 0,-1 0 0,-2 0 0,-2 0 0,2 0 0,3 1 0,1-1 0,-3-1 0,5-2 0,-3 0 0,-7 3 0,-4-2 0,-2-4 0,-16 6 0,-7 0 0,-2 0 0,5 0 0,18-7 0,-6 6 0,9-3 0,3 1 0,-4 3 0,-2 0 0,-3 0 0,1 0 0,19 0 0,1 0 0,-11 0 0,-2 0 0,4 0 0,2 0 0,-5 0 0,2 0 0,-2 0 0,-3 0 0,-1 0 0,6 0 0,0 0 0,-9 0 0,-3 0 0,2 0 0,-8 0 0,6 0 0,-11 0 0,1 0 0,-7-3 0,-3 3 0,6-3 0,1 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5:53.2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9322 3638 16383,'24'-3'0,"-1"0"0,-16 3 0,25 0 0,-11 0 0,21 0 0,-8 0 0,1 0 0,-10 0 0,1 0 0,15 0 0,4 0 0,-7 0 0,1 0 0,-2 0 0,-1 0 0,0 0 0,5 0 0,4 0 0,-4 0 0,-3 0 0,0 0 0,-2 2 0,6 1 0,0 0 0,-4 0 0,-1-2 0,-3-1 0,2 2 0,2 0 0,4 1 0,-1 0 0,-4-1 0,8-1 0,-1-2 0,3 1 0,3 0 0,-2 0 0,-13 0 0,-2 0 0,2 0 0,13 0 0,3 0 0,-6 0 0,-7 0 0,0 0 0,8 0 0,4 0 0,-5 0 0,-7 0 0,0 0 0,3 0 0,4 0 0,-4 0 0,-2 0 0,-6 0 0,9 0 0,-7-3 0,-3 0 0,-14 1 0,15-1 0,1 0 0,-13 3 0,19 0 0,1 0 0,-20 0 0,19 0 0,1 0 0,-13 0 0,20 0 0,-20 0 0,-3 0 0,-3 0 0,24 0 0,-13-7 0,-15 6 0,22-6 0,-29 7 0,2 0 0,-10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6:14.8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21917 3550 16383,'35'0'0,"0"0"0,0 0 0,-1-2 0,0-2 0,6 1 0,-2 2 0,6 0 0,4 1 0,2 0 0,1 0 0,-1 0 0,-4-1 0,-2 0 0,-2 0 0,-1-1 0,0 0 0,3 0 0,5 1 0,-8 0 0,3-1 0,3 1 0,2 0 0,1 0 0,0 0 0,1 0 0,-1 0 0,-1 0 0,-2 0 0,-2 0 0,3 0 0,-3 1 0,0 0 0,-2 0 0,1-1 0,0 1 0,2 0 0,2-1 0,-3 0 0,3 0 0,1 0 0,1 0 0,1 0 0,0-1 0,-1 1 0,-1 0 0,-1 0 0,-2 0 0,-3 0 0,5 1 0,-3 0 0,-2 0 0,-1 0 0,-1 0 0,0 0 0,1 0 0,6 0 0,2 0 0,-1 0 0,-2 0 0,-3 0 0,-5 0 0,4 0 0,-5 0 0,-6 0 0,13 0 0,-10 0 0,-19 0 0,-7 0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6:37.7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2454 12218 16383,'24'-3'0,"-1"0"0,-6 3 0,3 0 0,22 0 0,-7 0 0,2 0 0,1 0 0,3 0 0,-2-2 0,5-1 0,2 0 0,-3 0 0,6 2 0,-1 1 0,3-2 0,-9 1 0,3-2 0,1 1 0,0-1 0,-2 2 0,4 0 0,-2 1 0,-1 0 0,2 1 0,-6-1 0,1 0 0,1 0 0,-1 0 0,0 0 0,8 0 0,0 0 0,-1 0 0,1 0 0,0 0 0,-1 0 0,1 0 0,0 0 0,-8 0 0,1 0 0,-1 0 0,0 0 0,-1 0 0,6 0 0,0 0 0,-1 0 0,0 0 0,-4 0 0,-1 0 0,1 0 0,1 0 0,-3 0 0,2 0 0,0 0 0,-1 0 0,-3 0 0,7 0 0,-3 0 0,5 0 0,-2 0 0,5 0 0,2 0 0,-1 0 0,-5 0 0,-7 0 0,-3 0 0,0 0 0,4 0 0,2 0 0,4 0 0,2 0 0,1 0 0,-2 0 0,-4 0 0,5 0 0,-3 0 0,-1 0 0,1 0 0,-4 0 0,1 0 0,1 0 0,-1 0 0,0 0 0,-1 0 0,1 0 0,-1 0 0,-1 0 0,-1 0 0,11 0 0,-2 0 0,2 0 0,-3 0 0,2 0 0,0 0 0,-2 0 0,-8 0 0,-1 0 0,-1 0 0,1 0 0,-1-1 0,1 1 0,0 0 0,0 1 0,0 0 0,0 2 0,0 0 0,-1-1 0,10-1 0,-1-1 0,-1 2 0,-4 1 0,-1 0 0,-1 0 0,-4-2 0,0-2 0,-2 1 0,12 0 0,0 0 0,-2 0 0,3 0 0,1 0 0,4 0 0,-4 0 0,-3 0 0,1 0 0,1 0 0,3 0 0,-3 0 0,-1 0 0,-1 0 0,-8 0 0,0 0 0,-1 0 0,5 0 0,-1 0 0,11 4 0,-3 0 0,1-2 0,-18 2 0,-2 0 0,4-4 0,-7 0 0,-13 0 0,7 0 0,-6 0 0,-4 0 0,0 0 0,1 0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6:39.0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2501 13407 16383,'26'0'0,"0"0"0,7 0 0,3 0 0,1 0 0,1 0 0,1 0 0,1 0 0,2 0 0,0 0 0,5 0 0,-9 0 0,4 0 0,3 0 0,0 0 0,-1 0 0,-4 0 0,5 0 0,-4 0 0,0 0 0,4 0 0,-4 0 0,4 0 0,1 0 0,0 0 0,0 0 0,-2 0 0,3 0 0,-2 0 0,0 0 0,0 0 0,0 0 0,1 0 0,0 0 0,0 0 0,0 0 0,0 0 0,0 2 0,1 0 0,-1 1 0,0-1 0,-1 0 0,-1-1 0,-1-1 0,0 0 0,-1 0 0,-1 1 0,6 2 0,-1 0 0,-1 0 0,0-1 0,0-1 0,2-1 0,-2-1 0,-4 1 0,-1 0 0,-3 0 0,0 0 0,3 0 0,-1 0 0,-5 0 0,11 0 0,-3 0 0,-1 0 0,-10 0 0,4 0 0,-16 0 0,-9 0 0,2 0 0,-3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7:19.4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15768 7414 16383,'12'-30'0,"0"1"0,3-3 0,4-2 0,-1 1 0,-2 4 0,0 1 0,3-2 0,8-5 0,5-3 0,1 0 0,-2 4 0,-3 4 0,0 2 0,2 1 0,0 3 0,2 0 0,0 1 0,-2 5 0,11-3 0,0 6 0,4 0 0,-1 4 0,-5 5 0,-2 2 0,-7-1 0,-1 2 0,12 7 0,-13 1 0,13 13 0,-3 9 0,-10-3 0,3 4 0,-3 2 0,1 5 0,-1 5 0,-4-7 0,3 5 0,0 0 0,-3-3 0,-3-4 0,-2-3 0,-1 2 0,4 10 0,-1 2 0,-2-5 0,-1-9 0,-4-2 0,-2 3 0,-3-3 0,-1-8 0,0-5 0,-2-13 0,14-11 0,6-5 0,-1 4 0,3-2 0,1-2 0,3-4 0,-1 2 0,9-5 0,2 0 0,-3 1 0,2-2 0,-3 0 0,3-5 0,0 0 0,-3 5 0,4 0 0,-4 1 0,5-4 0,-4 1 0,-8 6 0,0 2 0,10-7 0,0 0 0,-7 0 0,-1 0 0,5 3 0,1-2 0,-7 0 0,1-3 0,-2 3 0,-3 3 0,0 1 0,0-1 0,0-2 0,-2 2 0,-6 4 0,-1 1 0,10-8 0,-3 2 0,-3 6 0,-2-7 0,-13 20 0,-5 0 0,9 0 0,1 11 0,6 3 0,0 13 0,-3-2 0,2 3 0,-3 4 0,0 2 0,7 9 0,-1 2 0,-1 3 0,-4-1 0,-6-13 0,0 0 0,7 11 0,-2-1 0,-5 7 0,2-12 0,0 0 0,-4-5 0,-1-3 0,4 7 0,0 4 0,-3-21 0,0 0 0,-1 1 0,0-15 0,2 2 0,1-6 0,36-16 0,-20 3 0,4-2 0,-1-1 0,6-3 0,1-1 0,-3 0 0,3-3 0,-2-1 0,2-1 0,-2 1 0,3-1 0,-1 0 0,-3 1 0,-3 1 0,-1 0 0,-1 1 0,4-1 0,0 1 0,-3 1 0,-4-1 0,-1 2 0,5 4 0,-3 1 0,-10-4 0,4 11 0,-11-1 0,0 5 0,-2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7:22.5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19699 6912 16383,'0'0'0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7:24.6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19711 6924 16383,'5'-48'0,"0"0"0,-1 13 0,1-3 0,0-1 0,0 1 0,-2-1 0,0 0 0,0 0 0,1-3 0,1 0 0,2-3 0,0-2 0,1 1 0,-1-1 0,0 1 0,0 0 0,0 0 0,1 0 0,1 0 0,1 3 0,1 0 0,0 0 0,1 0 0,2-1 0,-2 0 0,2 0 0,0-2 0,1 1 0,0 0 0,1 2 0,3-4 0,0 3 0,1 0 0,1-1 0,1-2 0,-4 5 0,2-1 0,0-2 0,0 0 0,1 1 0,0 0 0,-1 3 0,1 0 0,-1 2 0,1 2 0,-1-1 0,2 1 0,-1-1 0,3-2 0,0 0 0,1-1 0,0 2 0,-1 1 0,0 3 0,2-2 0,-1 2 0,-1 3 0,1 2 0,3-3 0,0 2 0,-1 5 0,6-1 0,-5 7 0,-3 6 0,8 0 0,-21 11 0,7 3 0,2 8 0,21 7 0,-10 5 0,4 8 0,1 1 0,-7-6 0,-1 2 0,1 1 0,3 3 0,-1 0 0,3 2 0,1 3 0,1 1 0,-2 0 0,-2-1 0,-3-2 0,-2 1 0,-1-1 0,-1 1 0,1 1 0,0 2 0,0 1 0,1 1 0,0 2 0,-1 0 0,0 1 0,0 0 0,-2 0 0,-1-1 0,-1 0 0,-1 0 0,0 1 0,-1 0 0,-1 0 0,0 0 0,-1-1 0,-2-1 0,0 1 0,0 0 0,-1 0 0,1 2 0,-1 1 0,0-3 0,0 1 0,0 2 0,0 0 0,0 0 0,-1 1 0,1 0 0,-2-1 0,0 0 0,-1 2 0,0 0 0,-1 0 0,-1 0 0,0 0 0,0 0 0,1 2 0,0 0 0,0-4 0,0 1 0,0 1 0,1 0 0,-1 1 0,1-1 0,-1 1 0,0-1 0,-1-1 0,0-1 0,1 6 0,-1-2 0,-1 0 0,0-1 0,0 0 0,-1 0 0,1 1 0,1 0 0,-2-3 0,2 1 0,-1 0 0,0 0 0,1 0 0,-1 0 0,-1-1 0,1-1 0,-2-1 0,1 4 0,-1-2 0,-1-2 0,0 1 0,0-1 0,0 1 0,2 0 0,0 2 0,1 1 0,1 0 0,-1 0 0,1 0 0,0-1 0,0 0 0,0-1 0,0 0 0,-1 0 0,1-1 0,1 0 0,-1-2 0,2-2 0,2 4 0,1-3 0,1-1 0,0 0 0,0-1 0,2 3 0,0 1 0,0-1 0,0-3 0,-2-6 0,9 7 0,-2-6 0,-1-5 0,-4-8 0,-12-17 0,5 0 0,-2-6 0,9-6 0,8-13 0,3-9 0,0-5 0,2-6 0,-6 7 0,2-3 0,1-5 0,0-1 0,-5 8 0,0-2 0,0-1 0,1-3 0,0-3 0,1-4 0,-9 14 0,0-3 0,1-2 0,0-3 0,1-1 0,-1-2 0,1 0 0,0-1 0,0 0 0,0 0 0,-1 1 0,1 1 0,-1 2 0,0 1 0,1-2 0,1 1 0,0 2 0,-1 0 0,0 1 0,0 0 0,0-1 0,0 0 0,0-1 0,0-2 0,0-2 0,-2 4 0,0-3 0,1-1 0,-1-1 0,1-2 0,-1 0 0,1 0 0,-1-1 0,0 1 0,-1 1 0,0 1 0,-1 1 0,-1 3 0,0 1 0,-2 3 0,5-15 0,-2 5 0,-1 2 0,-1 2 0,-1 0 0,0 0 0,0-2 0,-2 3 0,1 0 0,-1-1 0,0 0 0,-1 1 0,0-1 0,-2 1 0,0 1 0,-3-2 0,0 0 0,-2 1 0,-1 0 0,0 0 0,1 0 0,0 1 0,2-7 0,0 2 0,0 0 0,1-1 0,-2-2 0,0-2 0,-2 9 0,0-2 0,0-2 0,-1-1 0,0-1 0,0 0 0,-1 0 0,1 1 0,-1 2 0,0 2 0,0-7 0,-1 3 0,0 1 0,0 0 0,0 1 0,1-2 0,-1-2 0,2 6 0,-1-2 0,1-1 0,-1-1 0,1 0 0,0 1 0,0 1 0,0 1 0,-1 3 0,1-8 0,-1 3 0,0 1 0,0 1 0,2 1 0,0 0 0,2-5 0,2 0 0,0 2 0,1 1 0,0 1 0,2 0 0,0 1 0,1 2 0,0-2 0,2-3 0,0-2 0,0 2 0,0 5 0,4-5 0,-1 3 0,-2 11 0,1-1 0,-2 5 0,-4 4 0,0 3 0,13-22 0,-13 32 0,0 10 0,4 15 0,18 23 0,-9 5 0,3 7 0,-1-10 0,3 2 0,-1 5 0,-6-5 0,-1 5 0,-1 3 0,1-1 0,0-1 0,-1-5 0,1-2 0,-1 0 0,1 2 0,0 3 0,-1-1 0,0 3 0,0 1 0,1 2 0,-1 0 0,-1 0 0,1-2 0,-2-2 0,-1-1 0,-1-1 0,1 1 0,0 1 0,1 3 0,0 3 0,-2-10 0,0 3 0,1 2 0,1 2 0,-1 1 0,1 1 0,0 1 0,0 0 0,0-1 0,-1 0 0,0-1 0,0-2 0,-2-1 0,2 2 0,-2-1 0,0-1 0,0-1 0,-1 0 0,0 0 0,0 0 0,1 2 0,-1 0 0,1 2 0,-1-3 0,1 2 0,-1 1 0,1 1 0,0 1 0,0 0 0,0 0 0,-1 0 0,1 0 0,-1-2 0,-1-1 0,0-2 0,0-2 0,1 10 0,-1-3 0,-1-1 0,0-2 0,-1 0 0,1-1 0,-1 0 0,0 1 0,0 0 0,0-1 0,0 0 0,-1 1 0,0-1 0,1-1 0,-1 1 0,1-1 0,0 4 0,0-1 0,1 0 0,-1 0 0,1 0 0,-1 0 0,1 0 0,-1-1 0,0 2 0,1-1 0,-1 0 0,0-1 0,1 0 0,-1 0 0,2 3 0,-1 1 0,1-2 0,0 0 0,-1 0 0,0-2 0,-2-4 0,1-2 0,-1 0 0,0 0 0,0 0 0,1 0 0,0 1 0,1 1 0,1 0 0,-1-2 0,-1 0 0,0-4 0,1 14 0,0-3 0,0 1 0,0-9 0,1 2 0,1 1 0,-1-2 0,-1-4 0,-1-2 0,-1-3 0,2 1 0,3 9 0,3 2 0,-2-3 0,3 6 0,-1-5 0,0-8 0,0-2 0,-1 5 0,-2-5 0,1-14 0,-4-2 0,-2-16 0,10-20 0,7-21 0,3-8 0,-3 4 0,-6 9 0,-2 0 0,1-1 0,3-5 0,1 4 0,2-4 0,2-2 0,2-2 0,-1-1 0,-1 1 0,-2 0 0,-1 1 0,-2-1 0,0 0 0,-1-1 0,0 2 0,0-1 0,1 3 0,3-2 0,-1 1 0,1 2 0,0-1 0,-1-1 0,-1-2 0,-3 3 0,0-2 0,0-1 0,-1-2 0,0 1 0,0 0 0,-1 1 0,0 1 0,0 1 0,0 2 0,0-1 0,-1 2 0,0-1 0,0-1 0,-1-1 0,0 3 0,-1-1 0,0 0 0,-1-1 0,1 0 0,-1 0 0,0 0 0,0 0 0,1-4 0,-1-1 0,0 1 0,0 0 0,0-1 0,0 0 0,0 0 0,-2 3 0,2 0 0,-1 0 0,0-1 0,-1 1 0,0-1 0,0 1 0,-1 1 0,-1-2 0,0 0 0,-2 1 0,1 0 0,-1-1 0,1 1 0,1-1 0,0 2 0,1 0 0,0-1 0,0 0 0,0 1 0,0 0 0,-1 2 0,0 3 0,-1-8 0,-1 3 0,0 1 0,-1 0 0,1 0 0,2-6 0,0-2 0,1 1 0,-1 1 0,0 3 0,-1 4 0,-1 3 0,0 0 0,0-2 0,1-8 0,0-2 0,0 1 0,-1 4 0,2 3 0,-1 4 0,0-3 0,-1 1 0,0-3 0,1 0 0,0 4 0,3 5 0,0 2 0,0-2 0,-1-14 0,-1-2 0,1 3 0,1 2 0,2 3 0,2-1 0,-2 2 0,-10 10 0,1 2 0,8-1 0,0 3 0,-4-14 0,-1 21 0,-1 8 0,-4 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7:27.2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27486 3644 16383,'19'41'0,"-1"-1"0,1 1 0,-5-3 0,1 6 0,0 4 0,0 2 0,0 0 0,0-3 0,-2-4 0,1-2 0,-1-3 0,-1-2 0,0 2 0,1 5 0,-1-3 0,0 4 0,0 3 0,0 1 0,0 0 0,0-1 0,0-1 0,0-4 0,0 1 0,0-2 0,1-2 0,-2 0 0,0 0 0,0 1 0,-2 1 0,-1 0 0,0 1 0,-1-1 0,1 0 0,0-1 0,1 2 0,1-1 0,-1-1 0,1 0 0,-1 3 0,-2-1 0,0 3 0,0 0 0,-1-1 0,0-2 0,-1-5 0,0 2 0,-1-5 0,1 2 0,0 4 0,0 5 0,0-4 0,-2-8 0,-3 7 0,0-5 0,0-23 0,0 1 0,0 0 0,0 9 0,0 27 0,-8-19 0,0 1 0,6 8 0,0-2 0,-8-10 0,1-2 0,4 15 0,1-29 0,0-1 0,38-44 0,-14 14 0,9-2 0,9-3 0,-2 4 0,-2 9 0,0 1 0,0-2 0,1-1 0,-2 4 0,-2 4 0,-4 2 0,8-3 0,-16 7 0,-9 3 0,2 4 0,4 5 0,-4 1 0,14 23 0,-15-11 0,0 2 0,1 3 0,-1 2 0,2 5 0,-2-2 0,-3 3 0,-1-16 0,-3-30 0,8-19 0,4-9 0,0-1 0,1-4 0,3-1 0,-3 6 0,3-1 0,0 0 0,0-1 0,2-4 0,1-2 0,0 1 0,0 2 0,-1 3 0,0 1 0,1 2 0,-2 2 0,3 0 0,-1 3 0,-2 1 0,3-7 0,-2 7 0,4 11 0,-14 28 0,1 2 0,5 14 0,-1 3 0,0 4 0,-1-1 0,-1 1 0,4 12 0,-1 0 0,-4-15 0,-2-2 0,1 14 0,-1-27 0,-5-3 0,9-16 0,-5-2 0,14-4 0,4-2 0,-3 0 0,3-1 0,2-3 0,4 0 0,2 1 0,7 3 0,1 2 0,0-1 0,-3-2 0,0 0 0,2 1 0,-4 5 0,3 1 0,-2 2 0,-4-1 0,3-1 0,-4 1 0,6-1 0,-10 5 0,-22 4 0,2 6 0,5 22 0,5 7 0,-6-3 0,0 2 0,-5-13 0,-1 0 0,3 12 0,-3-3 0,-1-9 0,-2 7 0,-1-25 0,0-6 0,10-9 0,19-9 0,-8 5 0,5-1 0,0 1 0,3 1 0,1 0 0,0 2 0,1 0 0,0 1 0,3-2 0,1 1 0,-2 1 0,-3 4 0,-1 2 0,-2 0 0,-1-1 0,-3 0 0,0 3 0,-2 2 0,0 8 0,1 1 0,13 7 0,-10 0 0,4-8 0,-19-1 0,-4-5 0,-5-2 0,2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7:28.5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15208 6444 16383,'-2'38'0,"-1"0"0,0 0 0,1 2 0,-1 2 0,2 3 0,0-4 0,0 3 0,1 3 0,1-1 0,0-1 0,0-4 0,0-1 0,1 0 0,1 2 0,0 1 0,1-1 0,0 1 0,1 1 0,1 2 0,0 0 0,0-1 0,1-1 0,0 4 0,1-1 0,0 1 0,1-1 0,1 0 0,2 1 0,-1-4 0,3 2 0,0-1 0,1 1 0,0-1 0,0-1 0,0-2 0,-1-1 0,-1 0 0,0-1 0,1-2 0,1 0 0,3-1 0,6 6 0,3-1 0,1-1 0,2-3 0,-1-3 0,2-2 0,1-4 0,0-1 0,1-1 0,2 0 0,1 0 0,0-2 0,2-3 0,0-5 0,2-2 0,-1-3 0,-5-1 0,3 0 0,-3-2 0,-1-4 0,1-1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7:29.1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19092 6117 16383,'31'39'0,"0"0"0,-1-1 0,1 1 0,0 0 0,-1-1 0,1 1 0,-3 1 0,-1-1 0,-1 0 0,-2 1 0,1 1 0,0 4 0,-5-7 0,1 3 0,0 1 0,0 2 0,-1 0 0,-1 0 0,-1 0 0,-1-1 0,-2-1 0,0 2 0,-2 1 0,-2-1 0,0-1 0,-2 0 0,-1-1 0,-1-1 0,1 7 0,-2-1 0,-1-1 0,-1 0 0,-2 1 0,0-6 0,0 2 0,-2 0 0,0 0 0,-1-2 0,-1-1 0,-2 6 0,-1-2 0,-2-2 0,1 1 0,-1 0 0,-1 0 0,0-1 0,-1-5 0,-4 8 0,0-7 0,-4 6 0,12-38 0,-8-3 0,7-3 0,-6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19:10.1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5897 8674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7:30.4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19523 5635 16383,'-1'43'0,"0"1"0,0-1 0,0 0 0,0 0 0,2 1 0,2 2 0,0 3 0,1 1 0,1 0 0,-1 0 0,1-3 0,-1-2 0,0-1 0,1-4 0,-1-1 0,1 1 0,1 1 0,1 5 0,-1-6 0,1 4 0,1 2 0,0 2 0,1 1 0,1 1 0,-1-1 0,0 0 0,1-3 0,-1-2 0,-1-3 0,3 9 0,-1-4 0,1-3 0,-1 0 0,2 1 0,2 5 0,-2-9 0,1 3 0,2 3 0,1 0 0,-1 1 0,1 0 0,0-2 0,0-2 0,-2-3 0,0-4 0,6 14 0,-2-6 0,0-3 0,2 3 0,2 0 0,3 3 0,0-1 0,-1-5 0,-4-8 0,-2-5 0,-1-8 0,15 6 0,-1-22 0,-1-5 0,-11 4 0,8-3 0,-1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7:31.2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28414 4978 16383,'17'30'0,"-1"0"0,1 0 0,2 11 0,0 5 0,0 3 0,-5-7 0,0 2 0,0 2 0,0 1 0,-1 1 0,-2-3 0,1 0 0,-1 1 0,-1 2 0,0 0 0,-1 2 0,-2-5 0,-1 1 0,-1 2 0,0 0 0,0 0 0,-1 1 0,0-2 0,0 0 0,1 2 0,-1-2 0,-1 1 0,1-1 0,-1 0 0,-1 0 0,0 1 0,0-3 0,-1 1 0,-1 0 0,0 0 0,0 0 0,0-1 0,-1-1 0,-1-1 0,0 6 0,-1-2 0,-1 0 0,0-2 0,0 0 0,0 0 0,-1 6 0,0-1 0,1-1 0,-2-1 0,0-2 0,-2 3 0,-1-1 0,-1-4 0,1-3 0,0-4 0,1-4 0,0-3 0,2 4 0,-1-10 0,1-18 0,-10 1 0,10-6 0,-6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8:10.5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5178 5939 16383,'39'0'0,"-1"0"0,1 0 0,-4 0 0,0 0 0,5 0 0,-2 0 0,6 0 0,1 0 0,0 0 0,-4 0 0,-1 0 0,-3 0 0,0 0 0,4 0 0,-1 0 0,4 0 0,1 0 0,1 0 0,-3 0 0,-3 0 0,11 0 0,-4 0 0,3 0 0,-9 0 0,3 0 0,1 0 0,-1 0 0,-3 0 0,8 0 0,-3 0 0,3 0 0,-3 0 0,2 0 0,1 0 0,1 0 0,-9 0 0,0 0 0,1 0 0,0 0 0,0 0 0,0 0 0,0-1 0,1 1 0,2 0 0,2 1 0,-5-1 0,3 2 0,2-1 0,0 1 0,2 0 0,-2-1 0,-2 0 0,-2 0 0,8 0 0,-4 0 0,0-1 0,0 0 0,5 1 0,-9 0 0,4 1 0,2-1 0,1 1 0,-1 0 0,-1-1 0,-3 0 0,-3 0 0,10 0 0,-4-2 0,-2 1 0,4 0 0,-9 0 0,3 0 0,1 0 0,0 0 0,0 0 0,-1 0 0,5 0 0,0 0 0,-1 0 0,0 0 0,1 0 0,-8 0 0,2 0 0,-1 0 0,0 0 0,0 0 0,-2 0 0,5 0 0,-2 0 0,0 0 0,-1 0 0,0 0 0,7 0 0,0 0 0,-2 0 0,-3 0 0,-1 0 0,-3 0 0,1 0 0,8 0 0,1 0 0,-1 0 0,-7 0 0,-2 0 0,2 0 0,5 0 0,2 0 0,3 0 0,-13 0 0,2 0 0,2 0 0,-1 0 0,-1 0 0,5 0 0,-2 0 0,1 0 0,2 0 0,-1 0 0,3 0 0,0 0 0,-1 0 0,-3 0 0,0 0 0,-1 0 0,-3 0 0,-2 0 0,-1 0 0,-3 0 0,2 0 0,9 0 0,2 0 0,-5 0 0,-8 0 0,-1 0 0,8 0 0,4 0 0,-3 0 0,-3 0 0,-1 0 0,-2 0 0,2 0 0,-1 0 0,2 0 0,-1 0 0,-2 0 0,1 0 0,3 0 0,1 0 0,-8 0 0,1 0 0,-2 0 0,-1 0 0,1 0 0,3 0 0,4 0 0,-9 0 0,-7 0 0,8 0 0,-16 0 0,-13 0 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1:13.1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21921 6953 16383,'-41'19'0,"0"1"0,-1-1 0,1 1 0,0-1 0,0 0 0,-1 1 0,1-1 0,-2 1 0,0 1 0,0-1 0,1 0 0,0-2 0,-1 0 0,1-3 0,-3-1 0,-1-2 0,1-1 0,0-2 0,0 0 0,0 0 0,1 0 0,1 0 0,0-1 0,0 0 0,0-1 0,1-1 0,-5-2 0,0-1 0,0-1 0,1 0 0,-1 0 0,-1 1 0,-1-1 0,0 1 0,1-1 0,1-1 0,0 0 0,1-1 0,0 0 0,0-1 0,5 0 0,-1 0 0,1-1 0,-1-1 0,1 0 0,-5-2 0,0-1 0,0 0 0,-1-1 0,5 0 0,-1 0 0,0-1 0,0 1 0,0-1 0,1 1 0,-1 0 0,0 0 0,0-1 0,1 0 0,1 0 0,0-2 0,1 1 0,0 0 0,3 1 0,-12 1 0,3 0 0,0-1 0,6 0 0,0-2 0,0-1 0,5-1 0,-11-11 0,5-1 0,-4 6 0,3-4 0,18-2 0,2-3 0,5-1 0,5-9 0,3-2 0,-4 1 0,1-3 0,6-5 0,3-4 0,2 5 0,2 9 0,4 0 0,3-1 0,2-5 0,2 0 0,2 4 0,4 3 0,3 3 0,2-2 0,-1 0 0,1-2 0,2 0 0,3-1 0,0 2 0,2 0 0,1-1 0,1 1 0,-1 2 0,-2 2 0,0 2 0,0 1 0,0-1 0,2-1 0,0 1 0,1-2 0,1-1 0,0 1 0,0 1 0,-1 2 0,1 2 0,0 1 0,0 2 0,-1 0 0,0 1 0,5-4 0,-2 0 0,1 1 0,1 2 0,0 2 0,1 1 0,1 2 0,-1 1 0,7-3 0,1 3 0,0 1 0,-9 3 0,-1 2 0,2 0 0,2 2 0,2 3 0,4 1 0,0 1 0,-1 1 0,-4 0 0,7-2 0,-4 2 0,5 1 0,-8 2 0,3 1 0,3 1 0,0 1 0,-1 0 0,-3-1 0,7 1 0,-3 0 0,-1 0 0,4 2 0,-7 0 0,3 0 0,0 1 0,2 0 0,-2 1 0,0 0 0,-4 0 0,0 0 0,-1 1 0,0 0 0,0 1 0,-1 0 0,7 3 0,-1 1 0,0 1 0,-1 2 0,-2 0 0,-4 0 0,-1 2 0,-1 0 0,0 2 0,-2 0 0,7 6 0,-2 2 0,-1 1 0,-1 2 0,-6-5 0,-1 2 0,-1 0 0,-1 1 0,-2-1 0,1 5 0,-2-1 0,-1 1 0,0 2 0,-2-3 0,0 2 0,0 0 0,-2 1 0,-1-2 0,-1 3 0,-3-1 0,0 0 0,-1 0 0,4 11 0,0-1 0,-2 2 0,-1 1 0,-2 2 0,-3-4 0,-5 3 0,-2-2 0,0-12 0,0 0 0,-2-1 0,-4 2 0,-3 0 0,-7 7 0,-4 0 0,0-8 0,-5 1 0,-1-6 0,-5 4 0,-2 2 0,-1-2 0,3-5 0,-3 1 0,2-5 0,-3 2 0,-3 3 0,-3 4 0,1-2 0,5-7 0,3-8 0,4-5 0,-6 5 0,23-14 0,4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1:17.4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24491 16137 16383,'48'-6'0,"-6"4"0,5 0 0,-10-2 0,1-1 0,1 1 0,3 2 0,1 2 0,3-1 0,-4-1 0,3 0 0,0-1 0,-2 0 0,-4 0 0,-2 0 0,0 1 0,1 0 0,4 1 0,0 1 0,1 0 0,-1-2 0,0-2 0,1-1 0,-1-1 0,-1 1 0,-2 2 0,-1 0 0,0 1 0,-1-1 0,7-1 0,0 0 0,2 0 0,-7 0 0,0-1 0,2 1 0,0 0 0,2 3 0,1 1 0,-1 0 0,-2-1 0,4-1 0,-2-1 0,-1 0 0,-4 4 0,-2 0 0,-10-3 0,-13-3 0,-10-9 0,-6-13 0,-3-8 0,2 2 0,0-3 0,0-2 0,-3-7 0,-1-2 0,1-2 0,4 9 0,-1 0 0,2-2 0,-1-1 0,1 3 0,-1-2 0,1 0 0,1 0 0,-1 2 0,2-3 0,0 3 0,0-1 0,0 0 0,0-8 0,0-1 0,0 1 0,0 4 0,0 2 0,0 4 0,0 1 0,0 1 0,1 2 0,-2 3 0,0 3 0,-1 3 0,2-21 0,-6 40 0,5-1 0,-4-2 0,1 3 0,-2-2 0,-3 3 0,-21-1 0,5 2 0,-12 2 0,-9 0 0,8 2 0,-3 1 0,0 1 0,-1-1 0,0 0 0,-5 0 0,5 0 0,-6 0 0,0 0 0,0 0 0,4 0 0,5 0 0,3 0 0,-1 0 0,-3 0 0,1 0 0,-5 0 0,-1 0 0,0 0 0,0 0 0,2 0 0,1 0 0,1-1 0,0 1 0,1 0 0,-1 1 0,-2 0 0,-1 1 0,0 1 0,0-1 0,3-1 0,-2 0 0,1-1 0,2 1 0,3 0 0,1 2 0,3 0 0,-1 0 0,-4 0 0,0-1 0,3 1 0,0 1 0,2 1 0,-12-1 0,5 1 0,5 2 0,21-4 0,6 0 0,7 43 0,-1-6 0,1-10 0,1 6 0,1 0 0,-1-1 0,0 0 0,0 2 0,-1 7 0,1 2 0,1 1 0,0-6 0,2 0 0,0 1 0,0-1 0,-1-2 0,1 0 0,0-1 0,1 1 0,1 2 0,0 1 0,1 0 0,0-2 0,1 7 0,0-2 0,0 1 0,-3-1 0,0 1 0,0-3 0,0 4 0,0-1 0,0-8 0,-1 1 0,-1-3 0,-1-3 0,1 0 0,5 11 0,1-2 0,-6 2 0,4-9 0,-6-18 0,0-11 0,0-3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1:36.1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18369 3385 16383,'-2'48'0,"0"0"0,0 0 0,0 0 0,0 0 0,0 0 0,0 0 0,-1 0 0,1 0 0,1 0 0,-1 4 0,0 1 0,1-1 0,-1-5 0,0-5 0,-1-8 0,0-11 0,-5-2 0,0-2 0,2-6 0,0-3 0,-3 1 0,4-6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1:37.1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17838 4349 16383,'14'23'0,"-1"-1"0,2 7 0,0 3 0,2 5 0,-1 2 0,-4-6 0,1 3 0,0-2 0,1-2 0,2-2 0,-2 1 0,3 14 0,-1-3 0,-1-17 0,-1-4 0,0 2 0,-5-23 0,15-8 0,8-4 0,2-2 0,4-4 0,1-2 0,3-2 0,0-1 0,-1 2 0,-1 0 0,0 0 0,-2-2 0,-1-1 0,-1 2 0,0 2 0,-1 1 0,-3 1 0,-3 0 0,-3 1 0,3 0 0,-4 0 0,-8-3 0,3 6 0,-8-4 0,-3 13 0,-5 0 0,-2 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1:37.8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18405 3241 16383,'0'41'0,"0"0"0,0-6 0,0 1 0,0-1 0,-4 10 0,-1 3 0,2-11 0,0 5 0,0 0 0,-1-2 0,-2 4 0,-1-2 0,-1 3 0,1-2 0,-2 3 0,1-1 0,0-4 0,2 8 0,-1-2 0,-5 0 0,-3 1 0,3-2 0,5 3 0,0-1 0,-2-8 0,-1 2 0,0-4 0,2 1 0,1-2 0,-1 5 0,-1-2 0,-4 9 0,9-19 0,-1-2 0,-4 4 0,8-19 0,-2-10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2:54.3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7477 8843 16383,'27'-3'0,"1"0"0,11-2 0,5-1 0,-5-3 0,5-2 0,2-1 0,1 1 0,-5 3 0,1 1 0,1 0 0,2-1 0,2-2 0,-7 1 0,2-1 0,2-2 0,1 0 0,1 0 0,-1 1 0,1 0 0,-1 1 0,-2 1 0,1 2 0,-1 0 0,0 0 0,1 1 0,0-1 0,1 0 0,2-1 0,-4-1 0,1 1 0,0-2 0,2 1 0,-1-1 0,2 0 0,-1 1 0,1-1 0,0 2 0,1 0 0,-2 2 0,1-1 0,1 2 0,0-1 0,0 1 0,0 0 0,1 1 0,-1-1 0,0 0 0,0 0 0,-1 0 0,-3 0 0,0 0 0,0 0 0,0-1 0,-1 1 0,0-1 0,1 1 0,0 0 0,1 1 0,0-1 0,2 2 0,-2-1 0,2 1 0,1 0 0,0 1 0,1-1 0,1 1 0,-1 0 0,1 0 0,-1 1 0,-1-1 0,0 1 0,-2-1 0,-1 0 0,5 1 0,-3-1 0,-1 1 0,0-1 0,-1 1 0,0 0 0,1 0 0,1 0 0,2 0 0,1 0 0,-7 1 0,0 0 0,3-1 0,0 1 0,0 0 0,2 0 0,0 0 0,0 0 0,0 0 0,0 0 0,0 0 0,-1 0 0,-1 1 0,-1-1 0,-1 0 0,4 1 0,-2 0 0,-1 0 0,0 0 0,-1 0 0,0 0 0,0 0 0,0 0 0,1 0 0,0 1 0,2-1 0,0 0 0,-3 0 0,0 0 0,1-1 0,1 1 0,1 0 0,-1-1 0,1 1 0,1 0 0,-1 0 0,-1 0 0,1 0 0,-1 0 0,0 1 0,-2-1 0,0 1 0,5 1 0,-1-1 0,0 1 0,-1 1 0,-1-1 0,0 1 0,0-1 0,0 1 0,0 0 0,1-1 0,-1 1 0,1-1 0,0 1 0,1-1 0,0 0 0,-1 1 0,1-1 0,0 0 0,0 1 0,0-1 0,-1 1 0,1 0 0,-1 0 0,1 0 0,-1 1 0,-1 0 0,1 0 0,0 1 0,0 0 0,0-1 0,0 1 0,-1 0 0,0 0 0,-1 0 0,0 0 0,0 0 0,2 1 0,0-1 0,-1 0 0,0 1 0,-1-1 0,0 1 0,0 0 0,1 0 0,0 1 0,1 0 0,0 0 0,0 1 0,0 1 0,1-1 0,0 1 0,1 0 0,-1 1 0,-1-1 0,1 0 0,-1 0 0,-1 0 0,0 0 0,-1 0 0,0 0 0,0-1 0,-1 1 0,1 0 0,-1 0 0,0 0 0,0 0 0,0 0 0,1 1 0,-1 0 0,0 0 0,0 0 0,0 0 0,0 0 0,0 0 0,1 0 0,0-1 0,0 0 0,-1 0 0,0-1 0,2 0 0,0 0 0,0 0 0,0 0 0,-1-1 0,0 1 0,-1-1 0,-1-1 0,-2 0 0,5 2 0,-2-2 0,-1 0 0,-1 0 0,-1 0 0,2-1 0,1 0 0,3 1 0,-5-2 0,3 1 0,1-1 0,1 0 0,1 0 0,0 0 0,-1 0 0,0-1 0,0 0 0,-3 0 0,-1-1 0,4 0 0,-2 0 0,-2-2 0,0 1 0,-1-1 0,1 0 0,1 1 0,2 0 0,0 0 0,2 1 0,0 0 0,1 0 0,1 0 0,-1 0 0,0 0 0,1-1 0,-2 0 0,0-1 0,0 0 0,0-1 0,0 0 0,0 0 0,-1 0 0,0 0 0,0 0 0,0 1 0,1 0 0,0 0 0,-1 1 0,-1 0 0,1 0 0,0-1 0,1 1 0,1-1 0,-1-1 0,1 0 0,0 0 0,1 0 0,1 0 0,-1 0 0,-1 0 0,-1 0 0,-1 0 0,-2 0 0,-2 0 0,0 0 0,-1 0 0,0 0 0,1 0 0,0 0 0,2 0 0,0 0 0,2 0 0,0 0 0,1 1 0,0-1 0,0 0 0,0 0 0,-1 0 0,-2-1 0,2-1 0,-1-1 0,-2 1 0,1-2 0,-1 1 0,1 0 0,1-1 0,1 1 0,-1 0 0,1 1 0,1-1 0,0 1 0,0-1 0,0 0 0,0-1 0,0 0 0,-2-1 0,2-1 0,-1-2 0,-1 0 0,1-1 0,-1 0 0,0 1 0,0-1 0,1 1 0,-4 2 0,0-1 0,0 1 0,1 0 0,-1 0 0,0 0 0,1 0 0,-1 0 0,1-1 0,-1 0 0,1 0 0,-1 0 0,1-1 0,-1 1 0,1-1 0,-1 1 0,1 0 0,1 0 0,0 1 0,2-1 0,-1 1 0,1 0 0,-1 0 0,1 0 0,-1 0 0,1 1 0,-1-1 0,-2 1 0,0 1 0,0-1 0,-1 0 0,1 1 0,0-1 0,-1 1 0,0-1 0,1 1 0,4-1 0,0 0 0,0-1 0,1 1 0,-2 0 0,0 1 0,-1-1 0,-3 2 0,4-1 0,-4 1 0,0 1 0,-1 0 0,1 0 0,1 0 0,-1 0 0,1 0 0,1 1 0,0-1 0,-1 1 0,-1-1 0,-1 0 0,7 0 0,-3 0 0,-1-1 0,1 1 0,4 0 0,-6 1 0,2 1 0,1 0 0,1 0 0,0 0 0,0-1 0,0 0 0,-5-1 0,0-1 0,0 0 0,0 0 0,0 0 0,0 0 0,0-1 0,-1 2 0,4 0 0,1 0 0,0 0 0,-1 0 0,-1 0 0,0 0 0,-2 0 0,0-2 0,-2 1 0,-1-1 0,0-1 0,0 1 0,1 0 0,4 0 0,2 0 0,0-1 0,-2 1 0,-2 0 0,-5 0 0,6 0 0,-6 1 0,1-1 0,0-1 0,3 0 0,-2 0 0,-7 2 0,-2 2 0,-5 0 0,14-5 0,-13 2 0,-7 3 0,5-5 0,1 0 0,1 4 0,21-9 0,-33 10 0,-10-2 0,-3 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3:41.7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929 8492 16383,'36'0'0,"5"-2"0,10 0 0,1 0 0,-17 1 0,0 0 0,2 1 0,6 0 0,-4-1 0,4 1 0,4-1 0,3 0 0,2 0 0,0 0 0,0 0 0,-1 1 0,-3-1 0,0 1 0,-1 0 0,-1 0 0,0 0 0,1 0 0,1 0 0,2 0 0,2 0 0,-7 0 0,2 0 0,2 0 0,2 0 0,0 0 0,2 0 0,0 0 0,-1 0 0,1 0 0,-2 0 0,-1 0 0,-1 0 0,-3 0 0,7 0 0,-2 0 0,-1 0 0,-2 0 0,0 0 0,0 0 0,1 0 0,0 0 0,1 0 0,-4 0 0,1 0 0,1 0 0,1 0 0,-1 0 0,1 0 0,-1 0 0,-1 0 0,0 0 0,-2 0 0,-1 0 0,3 0 0,-1 0 0,-1 0 0,-2 0 0,0-1 0,0 2 0,0-1 0,0 0 0,6 1 0,-1 1 0,-1 0 0,1 0 0,0 0 0,0-1 0,1 1 0,-3-2 0,2 1 0,-1-1 0,1 0 0,0 0 0,-1 0 0,-2 1 0,-1-1 0,3 2 0,-3 0 0,-1 0 0,-1 1 0,1-2 0,2 1 0,0-2 0,2 0 0,1 0 0,-1-1 0,0 1 0,-3 0 0,-4 1 0,7 1 0,-4 0 0,-1 1 0,2-1 0,-1-1 0,2-1 0,1 0 0,-2 1 0,-2 0 0,8 2 0,-4 1 0,2-2 0,-5-1 0,1-2 0,1 1 0,-2 0 0,0 2 0,-1 1 0,-1 1 0,-1-2 0,4-1 0,-1-1 0,0 1 0,6 3 0,1 0 0,-4-1 0,-1-3 0,-1 0 0,-9 0 0,0 0 0,-2 0 0,1 0 0,-2 0 0,5 0 0,-6 0 0,-12 0 0,-4 0 0,-8 0 0,11 0 0,1 0 0,11 0 0,12 0 0,-18 0 0,8 0 0,3 0 0,-8 0 0,2 0 0,15 0 0,1 0 0,-18 0 0,-1 0 0,2 0 0,-4 0 0,-12 0 0,1 0 0,-7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0:54.1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4367 9666 16383,'-36'-29'0,"1"0"0,-1 0 0,9 1 0,0-4 0,-1-3 0,0-1 0,1-1 0,0 0 0,0-3 0,0 0 0,1-1 0,1-2 0,0-1 0,1-1 0,4 4 0,0-2 0,0-1 0,1 0 0,1-2 0,1 1 0,0 1 0,1 1 0,1 0 0,0 1 0,0 0 0,2 0 0,1 0 0,1 0 0,2-2 0,1-2 0,2-1 0,1-1 0,2-1 0,1 1 0,2 0 0,1 1 0,2 2 0,2 0 0,1 1 0,2-1 0,0 1 0,1-1 0,0 0 0,0-2 0,1-1 0,0-1 0,1 1 0,1 0 0,1 0 0,2 0 0,-2 6 0,1 0 0,1 0 0,1 0 0,1 0 0,0 1 0,2 0 0,1 0 0,2 0 0,1 0 0,1 1 0,1 0 0,1 0 0,1 0 0,2 1 0,0-1 0,1 3 0,1-1 0,2 0 0,1 1 0,0 0 0,1 0 0,-1 1 0,1 0 0,-2 0 0,0 0 0,-2 0 0,0 1 0,0 0 0,1 0 0,2 1 0,2 1 0,4-1 0,-7 8 0,3 0 0,2 0 0,2 0 0,2 0 0,0 0 0,0 1 0,1 1 0,-1 0 0,-1 2 0,-1 1 0,-1 1 0,-3 2 0,10-4 0,-3 3 0,-3 2 0,1 2 0,1 0 0,3 1 0,3-1 0,-8 4 0,2 0 0,3-1 0,1 1 0,3-1 0,-1 2 0,2-1 0,-1 1 0,-1 2 0,-1 0 0,-1 1 0,-3 1 0,-2 2 0,10 1 0,-4 2 0,-2 1 0,0 2 0,-1 2 0,2 0 0,2 1 0,-1 0 0,2 1 0,2 1 0,0 1 0,1 1 0,-1 0 0,-2 2 0,-2 0 0,-4 0 0,4 4 0,-4 0 0,-2 2 0,-1 0 0,1 3 0,2 1 0,-3 0 0,0 3 0,2 1 0,0 1 0,0 1 0,0 0 0,0 0 0,-1-1 0,-2-1 0,0 0 0,0-1 0,-1 1 0,1 0 0,-1 1 0,0 1 0,0 1 0,-3-1 0,1 1 0,0 2 0,-1-1 0,1 2 0,-2-1 0,1 0 0,-1 1 0,-1-2 0,1 2 0,1 0 0,-1-1 0,-1 1 0,0-1 0,-2 1 0,0 0 0,-3 1 0,5 7 0,-2 0 0,-1 0 0,-2 0 0,-1 2 0,-2-1 0,-1 0 0,-2 0 0,0 1 0,-3-1 0,0 2 0,-2-1 0,-1 0 0,-2 1 0,-1-1 0,-1 1 0,-1 0 0,0 1 0,-1 0 0,1 0 0,-2 1 0,-1-1 0,-2 1 0,-3 0 0,-3-1 0,-4 0 0,-1 0 0,-2 0 0,-1 0 0,0 0 0,-1 1 0,-1 0 0,0 0 0,-2 0 0,-1-1 0,-1-2 0,-2 0 0,-2-2 0,-1-1 0,-2 1 0,-1 1 0,-1 1 0,-3 3 0,-1 0 0,0 0 0,0-3 0,0-3 0,-2 2 0,0-5 0,-1 0 0,-4 2 0,7-8 0,-4 1 0,-1 2 0,-2-1 0,1 0 0,1-2 0,2-4 0,-6 6 0,3-5 0,-1-1 0,-5 1 0,0-3 0,-5 0 0,-2 1 0,-1-2 0,2-1 0,3-3 0,-1-1 0,2-2 0,1-2 0,-4 0 0,5-1 0,-1 1 0,-2-1 0,-1 1 0,-1-2 0,1 0 0,-3-1 0,-1-2 0,-1 1 0,1-2 0,0 0 0,0 1 0,3-1 0,1-1 0,1 1 0,-1-1 0,-1 0 0,-1 0 0,-1 0 0,-1-1 0,-1 1 0,0-1 0,0 1 0,1-1 0,1-1 0,-1 1 0,0 0 0,2-1 0,0 0 0,0 0 0,-1-1 0,-1 0 0,1 0 0,-1-1 0,0 0 0,-2 0 0,-4 0 0,9 0 0,-2 1 0,-3-1 0,-1 1 0,-1-1 0,0 1 0,0-1 0,2 0 0,2 0 0,2-1 0,-3 1 0,3-2 0,2 0 0,0 0 0,0 0 0,-1 1 0,-2-1 0,1 1 0,-3 1 0,-2-1 0,0 1 0,0-1 0,1 1 0,3-1 0,3 0 0,6 0 0,-7-1 0,5 0 0,3 0 0,4 0 0,-13 0 0,7 0 0,-3 0 0,35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4:39.9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25219 12985 16383,'49'0'0,"1"0"0,0 0 0,0 0 0,-1 0 0,1 0 0,0 0 0,0 0 0,0 0 0,-1 0 0,1 0 0,1 0 0,1 1 0,0-1 0,-2 0 0,-3 0 0,-4 0 0,-4 0 0,-6-1 0,16-3 0,-9 0 0,-1 3 0,-2 0 0,-7-3 0,-2 0 0,14 4 0,-21 0 0,5 0 0,-6 4 0,22-3 0,3 9 0,-17-5 0,2-1 0,0-1 0,-1 2 0,16 5 0,-14-9 0,-12 6 0,-9-6 0,0 4 0,-1-4 0,0 2 0,10-3 0,-4 0 0,27 6 0,-24-4 0,15 5 0,1 0 0,-13-2 0,20 3 0,-1 1 0,-19-4 0,7 1 0,-2 0 0,-15-3 0,5 2 0,-13-2 0,0-3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5:04.3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24498 16142 16383,'38'6'0,"-1"0"0,-1-1 0,1 0 0,3 1 0,-4-1 0,2 0 0,2 1 0,0-1 0,8 1 0,1 0 0,1-1 0,-1 1 0,-9-1 0,-1 0 0,0-1 0,1 1 0,2-1 0,-2 1 0,2-1 0,1 0 0,1 0 0,-1 0 0,-1 0 0,5 1 0,0 0 0,-1-1 0,2 1 0,1 0 0,-6-1 0,1-1 0,2 1 0,0 0 0,0-1 0,-2 1 0,0 0 0,0 0 0,-2 0 0,0 0 0,0 1 0,-1-1 0,2-1 0,2 0 0,1-1 0,0 0 0,0 0 0,-1 0 0,-1 1 0,0 1 0,-1 1 0,0 0 0,-2-1 0,1-1 0,5-1 0,-1-2 0,-1 0 0,-1 1 0,-5 1 0,-1 1 0,-1 0 0,0-1 0,9-1 0,-1-1 0,-2-1 0,-7-1 0,-1 0 0,1-2 0,7-2 0,1-2 0,0 1 0,-8 0 0,0 0 0,2-1 0,1-2 0,2-1 0,1 0 0,-3 1 0,0 2 0,-3 1 0,3 0 0,-1 0 0,2-1 0,1 0 0,-2-1 0,4-1 0,-1 0 0,-3 1 0,6-1 0,-4 0 0,1-1 0,-10-2 0,-22 1 0,1-4 0,8-19 0,-11 4 0,5-10 0,-13-1 0,-8 11 0,-9-6 0,-8-10 0,-1 4 0,4 14 0,-2 3 0,-2-4 0,2 1 0,-2-3 0,-2-2 0,0 1 0,-1 4 0,-4 0 0,-1 4 0,0 1 0,2 1 0,-2-2 0,2 1 0,-4 2 0,-3 2 0,-5 0 0,-1 2 0,1 1 0,8 2 0,2 2 0,-2 1 0,-2-1 0,-6 0 0,-4 1 0,-2 0 0,0-1 0,1 1 0,2 0 0,0 0 0,0-1 0,0 2 0,1 0 0,5 3 0,1 0 0,0 1 0,0 1 0,-2-1 0,-3-1 0,-2 1 0,0 0 0,1 0 0,1 1 0,-3-1 0,2 2 0,0-1 0,-3 1 0,1 2 0,-2 0 0,-1 1 0,2 0 0,3-1 0,4-1 0,3-1 0,0 0 0,-3 1 0,-1 3 0,-3 1 0,0 0 0,0 0 0,4 0 0,-9-2 0,3-1 0,-1 1 0,7 2 0,0-1 0,-1 1 0,-2 1 0,1 0 0,-2 1 0,-1 0 0,1 1 0,2 0 0,-2 3 0,2 0 0,0 0 0,-1 1 0,-1-2 0,-1 0 0,-1 1 0,0 2 0,5 2 0,-2 1 0,0 1 0,3 0 0,4-1 0,2-1 0,4 0 0,-3 1 0,-2 1 0,-5 2 0,-2 0 0,3 0 0,5-1 0,-9 6 0,1-1 0,1-3 0,-6 2 0,1 0 0,6-1 0,-3 7 0,3-1 0,8-8 0,-2 0 0,3 2 0,-4 14 0,7-2 0,7-6 0,7 0 0,2 1 0,3-2 0,2 7 0,6-2 0,1 3 0,-2 19 0,4-19 0,0 1 0,-1 4 0,2 0 0,5 15 0,-3-24 0,2 2 0,9 8 0,3-3 0,0-11 0,-2 3 0,1-1 0,4-12 0,14 8 0,-3-7 0,-4 1 0,1 1 0,17-1 0,-15-2 0,-1 0 0,3-3 0,-6-2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5:18.1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7519 3738 16383,'27'-14'0,"2"2"0,-4 3 0,3 5 0,4-6 0,-5 5 0,1 0 0,13-6 0,4 3 0,0 0 0,-17 5 0,-1 0 0,4-2 0,11 4 0,-15 0 0,1-2 0,20-3 0,-20 5 0,2 0 0,6-2 0,-3 0 0,2 3 0,-8 0 0,1 0 0,5 0 0,-4 0 0,0 0 0,1 0 0,18-7 0,-6 6 0,1 1 0,-12-4 0,0 1 0,5 3 0,0 0 0,-6 0 0,-1 0 0,1 0 0,-2 0 0,10 0 0,-11 0 0,0 0 0,-2 0 0,2 0 0,9 0 0,3 0 0,4 0 0,4 0 0,-6-2 0,7-1 0,-1 0 0,-6 0 0,1 0 0,0-1 0,-3 1 0,7 0 0,-4 0 0,-12 0 0,-8-1 0,17 4 0,-21 0 0,3 0 0,5 4 0,-12-3 0,26 3 0,-23-4 0,10 3 0,0 0 0,-10-1 0,10 1 0,0 1 0,-10-2 0,10-1 0,0-1 0,-10 3 0,10 0 0,0 0 0,-3-1 0,10 5 0,1 0 0,0-5 0,12 6 0,2 1 0,-23-4 0,0-1 0,13 1 0,8 0 0,-7 0 0,5-1 0,3 0 0,-1 0 0,2 0 0,0 0 0,1-1 0,1 0 0,-5 0 0,0-1 0,1 1 0,1 0 0,1 0 0,-2 0 0,2 1 0,1 1 0,0-1 0,-4 0 0,-3-2 0,-2 0 0,-5-2 0,0 0 0,6 1 0,-1 0 0,4 1 0,4-1 0,1 1 0,-1 0 0,0 0 0,-4-1 0,6 2 0,-3-1 0,0 0 0,0 0 0,4 1 0,-8-2 0,2 1 0,3 0 0,0-1 0,0 1 0,-2 0 0,-1-1 0,-4 1 0,5 1 0,-5 0 0,0-1 0,-1 1 0,3 0 0,2 1 0,4 0 0,0 0 0,0 0 0,-5 0 0,-6-2 0,-1-1 0,-5 0 0,3 0 0,3 1 0,6 0 0,2 1 0,-3-1 0,-6 0 0,7-2 0,0 0 0,0 2 0,9 1 0,-2 0 0,-7-1 0,-7-1 0,-1 1 0,3 0 0,5 1 0,0-1 0,-6 1 0,-3 1 0,-3-1 0,9-3 0,2 1 0,5 7 0,-2 0 0,-19-3 0,-1-1 0,15 2 0,2 0 0,6 2 0,-3 0 0,-21-4 0,3 1 0,5 1 0,8 3 0,0 0 0,-6-2 0,1-1 0,-1 0 0,-1 2 0,4 1 0,0 0 0,4-1 0,1-1 0,-4 1 0,-2 1 0,0 0 0,-3-3 0,4 0 0,2 0 0,-1-1 0,0 0 0,1 0 0,0-1 0,-2-1 0,7-1 0,-3-2 0,6 1 0,-10 1 0,5 0 0,2 0 0,0 0 0,-2 0 0,-5-1 0,8 0 0,-5-2 0,6 1 0,-5 0 0,5 0 0,4 0 0,-1 0 0,-3 0 0,-4 0 0,6 0 0,-6 0 0,6 0 0,-9 0 0,5 0 0,2 0 0,0 0 0,-2 0 0,-4 0 0,2 0 0,-3 0 0,-3 0 0,1 0 0,9 0 0,-1 0 0,-1 0 0,-3 0 0,0 0 0,-5 0 0,-7 1 0,0-2 0,13-3 0,1 0 0,-14 3 0,0 0 0,12-3 0,-3 0 0,-13 2 0,7 1 0,0 1 0,-10-3 0,5 3 0,-17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8:22.2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7851 10079 16383,'1'48'0,"1"0"0,-1 0 0,0 0 0,0-1 0,0 1 0,1 0 0,-1 0 0,0 0 0,0 0 0,0 0 0,1-1 0,-1 1 0,0 0 0,0 0 0,0 0 0,0 0 0,1-1 0,-1 1 0,0 0 0,0 0 0,0 0 0,0 2 0,0 2 0,1-1 0,-1 0 0,0 1 0,1 0 0,-1-1 0,0 1 0,0-1 0,0 0 0,0 0 0,0 0 0,0-1 0,-1-1 0,0 1 0,0-2 0,-1 0 0,0-1 0,0-1 0,-1-1 0,-1 7 0,0-1 0,-1-2 0,-1 0 0,0-2 0,0 0 0,0 0 0,-1-1 0,1 0 0,-1 0 0,0 0 0,0 1 0,1-1 0,0 2 0,0-1 0,0 0 0,0 1 0,0-1 0,0 0 0,1 1 0,-1-1 0,0 0 0,0 1 0,-1-1 0,1 0 0,0 1 0,-1-1 0,0 1 0,0 0 0,-1 0 0,1 1 0,-1 0 0,0 0 0,0 0 0,0 0 0,0-1 0,0 0 0,-1 0 0,1-1 0,0 0 0,0-1 0,0-2 0,-1 4 0,1-1 0,-1-1 0,1-1 0,-1 0 0,0-1 0,1 0 0,-1 0 0,0 1 0,1 0 0,-1 0 0,0 0 0,0 1 0,0 0 0,0 1 0,0-1 0,0 1 0,0 0 0,0-2 0,0 1 0,0-2 0,0-1 0,1-2 0,-2 8 0,0-2 0,0-1 0,1-1 0,-1-1 0,1 0 0,0 1 0,1-1 0,0 1 0,0 0 0,0 1 0,1-1 0,-1 0 0,1-1 0,-1-1 0,1-2 0,-2 5 0,0-1 0,0-1 0,0-2 0,1-1 0,1-1 0,-1 8 0,1-2 0,1-2 0,-2-3 0,-2-3 0,-2-3 0,3-2 0,2 6 0,1-5 0,-4 0 0,8-17 0,-1-14 0,-28-13 0,-22-16 0,-2 2 0,14 10 0,0 2 0,-3-1 0,-4 0 0,6 0 0,-4 0 0,-1-1 0,-3-1 0,-1 1 0,-1 1 0,0 1 0,9 2 0,-1 1 0,-1 1 0,-1-1 0,0 1 0,-1 1 0,0-1 0,-1 2 0,1-1 0,0 2 0,-2-1 0,2 2 0,0 0 0,0 1 0,-1 1 0,-1-1 0,-1 1 0,-2-1 0,-3 0 0,-3 0 0,16 0 0,-3 0 0,-2 0 0,-2 0 0,-1 0 0,-1 0 0,-2 0 0,0 0 0,-1-1 0,-1 1 0,0 0 0,0-1 0,1 1 0,-1 0 0,2 0 0,0 0 0,1 0 0,1 1 0,2-1 0,2 1 0,1 0 0,-8 0 0,2 0 0,2 0 0,1 1 0,2 0 0,0 0 0,0 0 0,0 0 0,0 0 0,-1 0 0,-1 0 0,-2-1 0,-2 0 0,7 0 0,-3 0 0,-1-1 0,-1 1 0,-1-1 0,-2 1 0,0-1 0,0 0 0,-1 0 0,1 0 0,0 0 0,1 0 0,1 0 0,2 0 0,1 1 0,1-1 0,3 0 0,2 0 0,2 1 0,-14-2 0,3 0 0,3 1 0,2 0 0,3-1 0,0 1 0,0-1 0,0-1 0,-8 0 0,1-1 0,1 1 0,1-2 0,1 1 0,0-1 0,-2-1 0,0-1 0,1 0 0,2 0 0,1 0 0,-2 0 0,1 1 0,1-1 0,1-3 0,-2-5 0,0-2 0,1-2 0,-1 2 0,4 1 0,-1 1 0,1 0 0,-3-2 0,2-1 0,-2-1 0,-1-1 0,1 0 0,1-1 0,6 2 0,1 0 0,1 0 0,-1-1 0,-1 0 0,-1 2 0,-2 0 0,-1 0 0,0 0 0,1-2 0,2 0 0,-2-5 0,2-1 0,1-1 0,0-1 0,-1 2 0,-2 0 0,-1 2 0,1-1 0,-1-1 0,2-1 0,6 1 0,1-2 0,0 0 0,1-1 0,-1-1 0,1 1 0,-2 0 0,0 0 0,-1 0 0,2-1 0,0 0 0,2 0 0,-1-4 0,1 0 0,2-1 0,-1 0 0,2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8:22.2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 11450 16383,'18'-19'0,"14"-17"0,0 2 0,-1 1 0,1-1 0,1 1 0,-1 1 0,1-1 0,-1 1 0,1 1 0,0 0 0,0 1 0,1 0 0,0 0 0,0 2 0,0 0 0,0 0 0,1 0 0,0 0 0,2-1 0,0 1 0,1-2 0,1 1 0,0-1 0,1 0 0,0 1 0,0 1 0,-1 0 0,1 1 0,2-1 0,0 2 0,0 0 0,1 0 0,-1 2 0,0-1 0,1 1 0,0 0 0,0 1 0,-1 0 0,1 1 0,0 0 0,1 1 0,0-1 0,0 0 0,1 0 0,-1 1 0,0-2 0,2 1 0,0-1 0,0 1 0,0 0 0,-1 1 0,-1 2 0,-2 1 0,2 1 0,-3 2 0,0 1 0,-1 1 0,0 1 0,3-2 0,1 0 0,-4 0 0,1 0 0,3-1 0,0 0 0,0 0 0,1 0 0,-1 0 0,0 2 0,-2 0 0,-2 1 0,4 0 0,-1 1 0,-2 1 0,0 1 0,0 0 0,1 1 0,1-1 0,0 2 0,1-1 0,1 0 0,1 1 0,-1 1 0,1 0 0,-1 0 0,-2 1 0,4 0 0,-1 1 0,-1 0 0,0 1 0,0 0 0,-1 1 0,1 1 0,3-1 0,-1 2 0,1 0 0,-1 0 0,0 1 0,1 0 0,-6-1 0,0 2 0,-1-1 0,2 1 0,0-1 0,2 1 0,1 0 0,-3 0 0,2 0 0,2 1 0,1-1 0,1 1 0,-1-1 0,0 1 0,-1 0 0,-2 0 0,-3 0 0,11 1 0,-4 1 0,-2-1 0,-1 1 0,3 0 0,3 0 0,-7-2 0,3 1 0,3 0 0,0 1 0,0-1 0,0 0 0,-2 0 0,-3 0 0,-4 0 0,9 0 0,-4 1 0,-3-1 0,-1 1 0,-1 1 0,6 1 0,-1 1 0,-2 1 0,1-1 0,-1 0 0,0-1 0,0 2 0,-1 2 0,-1 3 0,-1 3 0,-1 0 0,-4-2 0,11 0 0,-3 2 0,-5 5 0,0 5 0,-7-4 0,0 8 0,-5 0 0,4 6 0,-3-4 0,1 1 0,0 0 0,-5-2 0,-1-1 0,2 1 0,3 0 0,3 2 0,-1 0 0,-3-1 0,-2 0 0,-4-2 0,2 1 0,7 6 0,2 1 0,-5 0 0,-10-7 0,-2-1 0,0 0 0,2 0 0,2 0 0,-3 0 0,2 13 0,-3-2 0,-3-4 0,-1 0 0,-2 0 0,-2 0 0,-3-2 0,-2 0 0,-3-6 0,0-1 0,0 15 0,0-9 0,0-18 0,0-8 0,0-3 0,0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8:27.7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6117 8629 16383,'9'40'0,"0"1"0,-1 0 0,3-1 0,-2 1 0,-5 3 0,-2 4 0,0-4 0,0-4 0,-1 2 0,0 0 0,0 6 0,-1 2 0,-2 0 0,-2-1 0,-1 0 0,-2 0 0,1-1 0,0-3 0,1 0 0,-1-1 0,-2 1 0,-1-4 0,-2 2 0,-1-1 0,0 0 0,0-4 0,-2 11 0,0-4 0,-2-1 0,-1-9 0,-1 0 0,-1-1 0,1 0 0,0 8 0,1-2 0,-2 0 0,-6-1 0,-3-1 0,0 0 0,0 1 0,-1 0 0,2-4 0,1-2 0,-1-4 0,-6 2 0,4-8 0,15-17 0,0-2 0,9-4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8:28.2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5513 10550 16383,'12'28'0,"0"0"0,7 7 0,0 0 0,-8-11 0,0-1 0,6 6 0,0-3 0,-1-5 0,-1-5 0,0-9 0,-1-7 0,15-21 0,-10 1 0,-2-3 0,0-2 0,-4 2 0,-1 1 0,7-14 0,3-3 0,-15 28 0,5-9 0,-6 8 0,3-1 0,15-13 0,-1 7 0,2-3 0,-9 11 0,-10 11 0,0-3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8:55.4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10245 9870 16383,'3'36'0,"-1"0"0,0 0 0,1 2 0,-1 0 0,-1-2 0,-1 2 0,0 0 0,0-5 0,0 2 0,0 0 0,0 0 0,0 1 0,0 0 0,0-1 0,0 1 0,0-1 0,0 12 0,0-4 0,0 6 0,0-20 0,0-25 0,0-2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8:56.2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10028 10534 16383,'20'24'0,"-6"-3"0,0 0 0,0 4 0,5 16 0,-7-20 0,-5-2 0,0-6 0,-1-6 0,0-2 0,6-5 0,-1 0 0,4 0 0,-3 0 0,15-19 0,-11 8 0,12-25 0,3-6 0,-13 22 0,-1 0 0,9-18 0,-1 1 0,2 9 0,-10 6 0,0-1 0,14-11 0,-5 1 0,1-2 0,-7 7 0,-2 2 0,9-12 0,-14 12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8:57.6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10385 7976 16383,'-23'-10'0,"-5"10"0,14 7 0,-12 11 0,0 2 0,-1 3 0,3 1 0,0 1 0,-7 9 0,-1 2 0,5-2 0,3 2 0,2 0 0,1 2 0,-2 2 0,0 1 0,0 4 0,2 0 0,10-11 0,2-1 0,0-6 0,3-4 0,8-1 0,2-13 0,5-6 0,3 3 0,2-5 0,21 2 0,-17-3 0,6 0 0,6 0 0,15-5 0,3-1 0,-7 5 0,4 0 0,0-2 0,5-1 0,-1 1 0,-7-1 0,-1 1 0,-4 0 0,3 2 0,-4 0 0,9-7 0,-18 3 0,-29 7 0,-20 8 0,-9 5 0,2 0 0,-2 1 0,-2 3 0,-1 1 0,-2 1 0,0 2 0,0 0 0,1 2 0,0 0 0,1 1 0,1 0 0,-7 5 0,1 0 0,3 1 0,11-5 0,2 1 0,2-1 0,-2 5 0,5 0 0,5-2 0,5-1 0,-1 9 0,3 2 0,6-26 0,3 5 0,3-9 0,4 2 0,-1-5 0,3 2 0,-2-3 0,9 2 0,16 2 0,10 2 0,-7-4 0,-5-1 0,-23-7 0,-1 0 0,2 0 0,0 0 0,4 0 0,32 0 0,-5 0 0,-1 0 0,4 0 0,-14 0 0,0 0 0,-1-2 0,-2 0 0,7 1 0,-22-4 0,-7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2:33.9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26299 9807 16383,'26'-24'0,"4"1"0,-10 7 0,1 0 0,0 3 0,4-1 0,11-7 0,7-4 0,-2 3 0,2 2 0,0 1 0,-8 3 0,1-2 0,-4 4 0,-5 4 0,-6 3 0,-4 0 0,-8 6 0,0-2 0,10 7 0,16 4 0,-10-2 0,7 0 0,-16-2 0,-1-3 0,4 6 0,14-6 0,5 2 0,3-3 0,4 0 0,-6 0 0,1 0 0,-6 0 0,1 0 0,-1 0 0,12 0 0,-2 0 0,-12 0 0,-2 0 0,18 0 0,-31 0 0,-8 0 0,6 4 0,4 1 0,1 0 0,6 1 0,2 0 0,-1-5 0,1 0 0,17 3 0,0 0 0,-18-4 0,-2 0 0,21 2 0,-36-1 0,0 2 0,22-3 0,3 0 0,10 0 0,-10 0 0,-1 0 0,0 0 0,8-4 0,-1 0 0,-7 2 0,2-2 0,-3 0 0,-11 1 0,10 3 0,-25-3 0,2 3 0,3 0 0,5 0 0,21 0 0,6 6 0,-14-5 0,-1 0 0,16 9 0,-13-9 0,-16 3 0,-10-4 0,0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8:59.1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8552 12937 16383,'0'-49'0,"0"19"0,0-4 0,3-6 0,1-5 0,0-1 0,-1 9 0,0-1 0,1-2 0,-1-3 0,-1 3 0,0-4 0,0-1 0,0-1 0,0-1 0,1 1 0,0-2 0,1-1 0,-1-1 0,1 1 0,0-1 0,0 0 0,0 8 0,-1-1 0,0 0 0,1 0 0,-1 0 0,1 0 0,0 1 0,0-4 0,0-1 0,0 1 0,0 0 0,1 2 0,1 2 0,2 0 0,1 0 0,1 3 0,-1 1 0,-2 3 0,-1-5 0,-2 4 0,1 2 0,6-8 0,-3 11 0,-5 18 0,-2 10 0,2 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8:59.7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8747 10942 16383,'-23'19'0,"0"0"0,-2 4 0,-11 1 0,-1 1 0,2 6 0,9-14 0,2 0 0,0 7 0,18-18 0,3-3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9:00.1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8604 10983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9:01.0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8765 9349 16383,'-37'33'0,"0"0"0,0 0 0,0 1 0,0-1 0,1 2 0,8-9 0,0 1 0,1 0 0,2 1 0,-6 10 0,2 1 0,2-3 0,-5 2 0,5-2 0,10-3 0,6-4 0,10-10 0,7-6 0,1-1 0,12-1 0,-8-1 0,29 1 0,-16-8 0,4-2 0,15 3 0,3-1 0,0-2 0,1-2 0,-5-1 0,3-1 0,-1-2 0,-2-1 0,0-1 0,-2-1 0,9-3 0,-2-1 0,0-4 0,-12 3 0,-25 8 0,-22 21 0,-13 9 0,-10 2 0,-5 2 0,9-1 0,0 2 0,-2 1 0,3-4 0,-4 0 0,2 0 0,2 0 0,1 3 0,2 0 0,0 1 0,-5 6 0,-1 1 0,5-1 0,1 4 0,5-2 0,6-8 0,3-3 0,5 4 0,7-17 0,7-8 0,4-4 0,9 8 0,2-9 0,5 9 0,3 2 0,20-2 0,-8-2 0,4-1 0,-7-3 0,-1-3 0,1-2 0,0 0 0,-1 0 0,-2 0 0,10-4 0,-13 0 0,-16-1 0,-13-1 0,0 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9:49.1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17703 15635 16383,'-49'-4'0,"0"0"0,-1 1 0,1-1 0,0 0 0,-1 0 0,1 0 0,0 0 0,-1 1 0,1-1 0,0 0 0,-1 0 0,1 0 0,0 0 0,-1 0 0,1 1 0,0-1 0,0 0 0,-1 0 0,1 0 0,0 0 0,-1 0 0,1 1 0,0-1 0,-1 0 0,1 0 0,0 0 0,-1 0 0,1 1 0,0-1 0,-1 0 0,1 0 0,0 0 0,-1 0 0,1 0 0,0 1 0,-1-1 0,-2 0 0,-3-1 0,0 1 0,0-1 0,-2 1 0,0-1 0,0 0 0,-1 0 0,0 0 0,0 0 0,0 0 0,1 0 0,0 0 0,1 1 0,0-1 0,1 0 0,2 1 0,0 0 0,2 0 0,1 0 0,2 0 0,2 1 0,1 0 0,2 0 0,3 1 0,2 0 0,2 0 0,3 0 0,3 1 0,2 1 0,-30 0 0,15 2 0,4 1 0,-6 1 0,0-2 0,-3 1 0,-2 0 0,0 1 0,3 0 0,4 0 0,3 1 0,4 0 0,1 1 0,-4 0 0,-1-1 0,-4 0 0,-2 0 0,0 0 0,4 0 0,5 0 0,-4 1 0,6 1 0,1-1 0,-12 2 0,2 0 0,1 0 0,3 0 0,-8 5 0,12-5 0,0 0 0,6-4 0,1 0 0,-8 3 0,2 1 0,-14-2 0,4 3 0,29-5 0,12-2 0,2 7 0,2 25 0,0-6 0,4 12 0,0 5 0,-2-13 0,-1 2 0,1 2 0,2 3 0,-1 3 0,-1 3 0,-2 2 0,-2 9 0,-2-20 0,-2 5 0,-1 3 0,-1 2 0,-1 3 0,0 0 0,-1 1 0,0 0 0,0-1 0,1-4 0,-1 1 0,0 1 0,-1 0 0,0 1 0,0 0 0,0 0 0,0-1 0,0 0 0,0 0 0,1-1 0,-1 0 0,1 0 0,0 0 0,-1 0 0,1-1 0,0 0 0,0-1 0,-1 0 0,1-1 0,-1-1 0,-2 7 0,-1 3 0,-1 0 0,1-1 0,0-4 0,2-4 0,2-8 0,2-9 0,-1 9 0,11-19 0,8-5 0,22-1 0,-3 1 0,1 0 0,-8-4 0,4 0 0,10 2 0,6 0 0,4 0 0,-1-1 0,4-1 0,2 0 0,-1 1 0,-8-1 0,0 0 0,0 1 0,2-1 0,3 1 0,-7-2 0,3 1 0,1 0 0,2-1 0,0 1 0,-1 0 0,-1-1 0,-2 0 0,5 1 0,-2-1 0,0 0 0,-1 0 0,0 1 0,3-1 0,-1 1 0,0 0 0,2 0 0,0 0 0,0 1 0,1-2 0,-1 1 0,-3-1 0,0-1 0,0 0 0,0 0 0,1 0 0,-1 0 0,0 0 0,0 0 0,3 1 0,0 0 0,-1 0 0,0 0 0,0-1 0,1 1 0,0-1 0,-3-1 0,1 0 0,1-1 0,-1 0 0,1 0 0,-2 0 0,0 1 0,-2-1 0,6 1 0,-3 0 0,-1 0 0,0 0 0,1-1 0,2 0 0,-2-2 0,2-1 0,1 0 0,0 0 0,0 0 0,-1 0 0,-1 1 0,-3 2 0,0 0 0,-1 0 0,0 1 0,-1 0 0,1-1 0,1-1 0,0 0 0,0-2 0,0 1 0,1-1 0,0 0 0,0 0 0,0 0 0,-1 1 0,-1 1 0,2 0 0,0-1 0,-1 1 0,0 0 0,0-1 0,-2 0 0,7 0 0,-1-1 0,-1 0 0,0 0 0,0 0 0,0-1 0,0 0 0,1 0 0,-1-1 0,0 0 0,0 0 0,-1 0 0,-3 0 0,-1 0 0,0 1 0,0-1 0,-1-1 0,0 0 0,5-1 0,-1 0 0,0-1 0,-1-1 0,-1 1 0,3 0 0,-2-1 0,0 1 0,1-1 0,3 1 0,2 0 0,-1 0 0,-4-3 0,3-4 0,-3-2 0,-4 2 0,1 2 0,-4 0 0,-4-7 0,-6 1 0,-9 5 0,-9-2 0,3-20 0,-7 9 0,0-4 0,3-14 0,-1-6 0,-3 10 0,-2-2 0,-1-2 0,-1 6 0,0-2 0,-2 0 0,-1-1 0,-2-6 0,-1 0 0,-2-1 0,0-1 0,-1 8 0,-1-1 0,-1 0 0,0 0 0,0 0 0,-1-3 0,-1 0 0,0 0 0,0 0 0,-2 2 0,0 2 0,-2 1 0,0 0 0,-1 1 0,0-1 0,-1 1 0,-1-1 0,0 0 0,1 2 0,0 2 0,-5-7 0,2 4 0,-2 0 0,-2 3 0,-1 0 0,4 5 0,-2-7 0,-9 1 0,-3 1 0,18 16 0,-1-1 0,-5-7 0,-3-4 0,1 1 0,0-2 0,3 3 0,5 5 0,1 0 0,1 0 0,2 1 0,-5-13 0,-2-10 0,2 10 0,-2-2 0,3-1 0,1 0 0,-4-1 0,1 2 0,8 6 0,1 4 0,-6-8 0,12 18 0,-1 11 0,3 0 0,-6 0 0,2 2 0,-20-4 0,-6 1 0,6 6 0,-2 0 0,-3-2 0,-3 0 0,-1 0 0,-2 2 0,-1 2 0,-1-1 0,-5 0 0,0 0 0,-3 0 0,4 0 0,-1 0 0,-1 0 0,-1 0 0,-3 0 0,0 0 0,0 0 0,0 0 0,4 0 0,0 0 0,0 0 0,-1 0 0,4 0 0,-2 0 0,0 0 0,1 0 0,1 0 0,-6 0 0,2 0 0,0 0 0,0 0 0,1 0 0,-1 0 0,0 0 0,2 0 0,2 0 0,0 0 0,3 0 0,4 0 0,-3 0 0,6 0 0,1 0 0,9 0 0,17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03:29.4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8977 3281 16383,'-32'-37'0,"0"0"0,12 9 0,1-2 0,8-3 0,11-9 0,10-4 0,0 0 0,-4 4 0,1 0 0,3-1 0,1 0 0,2-2 0,1 0 0,3 2 0,0 6 0,1 1 0,2 0 0,1 1 0,0-3 0,1 1 0,1 0 0,2 2 0,-1 3 0,2 2 0,2 1 0,1 1 0,4 1 0,3 2 0,0 2 0,-1 1 0,4-2 0,0 3 0,1 2 0,-4 5 0,2 2 0,0 2 0,-2 1 0,6 1 0,-2 1 0,-1 4 0,7 5 0,0 3 0,-8-1 0,1 3 0,-2 1 0,-5 3 0,-1 3 0,-1-1 0,10 2 0,-1 3 0,-8-1 0,1 2 0,-7-3 0,1 4 0,3 7 0,-1 3 0,-3 9 0,-8-7 0,-1 1 0,-4-4 0,-2 0 0,-5 7 0,-2 1 0,1-7 0,-2 2 0,-8 10 0,-4 2 0,2-6 0,-4-1 0,-6-3 0,-4 1 0,-1-3 0,-5 8 0,-3-3 0,5-9 0,-3 0 0,1-3 0,-5-2 0,0-3 0,1 1 0,0-2 0,3-7 0,-1-1 0,-7 5 0,2-2 0,-7 0 0,8-5 0,1-2 0,9-4 0,-4-3 0,0 0 0,7 0 0,-9 0 0,24 0 0,-1 0 0,-7 0 0,-18-7 0,2 6 0,-11-10 0,13 6 0,7 0 0,7-2 0,6 6 0,1-2 0,-12-4 0,10 6 0,-7-6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03:30.4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8493 6354 16383,'4'-34'0,"0"-1"0,0 1 0,-1-1 0,1 0 0,3-2 0,3 1 0,3-2 0,1 0 0,0 2 0,3-4 0,1 1 0,2 0 0,5-4 0,2 0 0,2 5 0,2 8 0,3 4 0,-1 3 0,-6 2 0,0 3 0,3 2 0,12 2 0,4 4 0,-3 3 0,5 4 0,0 6 0,-9 6 0,3 3 0,0 5 0,-3 2 0,-6 3 0,-3 3 0,0 2 0,1 2 0,-1-3 0,0 1 0,1 1 0,0 2 0,-3 0 0,0 4 0,-1 1 0,-1 1 0,-1 0 0,-2-1 0,-1 2 0,-2-1 0,0 0 0,-1 0 0,4 5 0,0 1 0,-1 0 0,-4-2 0,-4 2 0,-4-1 0,0 0 0,1 0 0,1 0 0,-4-3 0,-2 2 0,-3-4 0,-4-6 0,-2-5 0,-4-4 0,-18 12 0,-11-9 0,5-5 0,-4 0 0,4-5 0,-2-2 0,-6-1 0,2-4 0,-6-1 0,-3-1 0,-1 0 0,1 0 0,3-1 0,2 1 0,2 1 0,1-2 0,-1 0 0,-3 0 0,-3-2 0,-2 0 0,-2-1 0,0-1 0,3-1 0,4 0 0,-3-3 0,3 0 0,3-2 0,3-2 0,0-2 0,3-3 0,0-1 0,-8-5 0,-1-2 0,5 0 0,4-5 0,3-1 0,5 5 0,0-3 0,2 0 0,-2-14 0,5-2 0,4 6 0,3-1 0,2 3 0,2 2 0,5-9 0,3 29 0,-3-2 0,4 10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03:34.6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10367 3078 16383,'39'21'0,"1"-1"0,-1 1 0,1 2 0,-1 2 0,2 3 0,-8-3 0,1 3 0,2 1 0,-1 1 0,1-1 0,-4-3 0,0 1 0,1-1 0,0 1 0,0 1 0,0 0 0,3 2 0,-1 1 0,1 0 0,0 1 0,1 0 0,0 1 0,0-2 0,0 1 0,1 1 0,1 0 0,-1-1 0,0 1 0,-1-1 0,-4-3 0,-1-1 0,-1 0 0,1 0 0,1 1 0,2 3 0,3 3 0,-9-8 0,3 3 0,2 1 0,2 2 0,0 1 0,2 2 0,0 0 0,1 0 0,-1 0 0,0 0 0,-1 0 0,-1-2 0,-1-1 0,-2-2 0,-3-1 0,8 6 0,-3-2 0,-2-1 0,-1-2 0,-1 0 0,1 1 0,2 1 0,3 3 0,-7-6 0,4 2 0,1 2 0,2 1 0,0 1 0,1 0 0,-1 0 0,0-1 0,-2-1 0,-2-2 0,-2-2 0,-3-2 0,-4-4 0,8 11 0,-5-6 0,-3-2 0,0 0 0,4 4 0,-1-1 0,-3-3 0,-1-4 0,-2-1 0,3 6 0,-3-3 0,-5-9 0,7 10 0,-14-19 0,-5-1 0,-1-6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03:35.3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13208 5241 16383,'43'16'0,"0"0"0,1 0 0,-1 4 0,-16-2 0,0 4 0,0-1 0,7 5 0,1-1 0,-5 0 0,-5-2 0,-2-1 0,8 4 0,-7-5 0,-21-12 0,0 1 0,-3 2 0,-7 21 0,0-2 0,-5 4 0,-5-4 0,-3 2 0,-2 0 0,-2 2 0,0-1 0,-3 0 0,-2 1 0,-1-2 0,-2-2 0,1-7 0,0-2 0,1-1 0,-5 6 0,2-3 0,7-8 0,0-2 0,-8 1 0,1 0 0,-9 4 0,11-7 0,-4 1 0,1-1 0,2 4 0,-1-1 0,-8-1 0,-6 0 0,8-2 0,13-3 0,3 0 0,-15 3 0,7-5 0,26-7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03:36.9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13835 2965 16383,'-3'-39'0,"0"1"0,0-1 0,0 1 0,7-4 0,4-1 0,1-1 0,-2 0 0,-3-2 0,-2-1 0,2 0 0,4 0 0,3 7 0,3 1 0,2-1 0,2 2 0,0 2 0,6-3 0,1 2 0,2 2 0,-1 1 0,3-6 0,0 3 0,4 1 0,-4 9 0,3 1 0,0 2 0,-4 5 0,0 3 0,-2 4 0,1 1 0,1 7 0,-1 12 0,1 7 0,5 4 0,1 4 0,-2 1 0,1 3 0,1 3 0,-7-3 0,1 4 0,-2-1 0,0 0 0,4 5 0,-2 0 0,-1 1 0,-1 4 0,-2 1 0,-2-2 0,2 7 0,-4-2 0,-8-6 0,-4 0 0,-5-1 0,-4-2 0,-10 10 0,-7-23 0,-5-2 0,-2 0 0,-5-1 0,-3-5 0,-8-1 0,-3 0 0,4-1 0,-1 3 0,1-2 0,-3 1 0,-1-2 0,-4 0 0,-1-1 0,1-2 0,2-4 0,0-3 0,2 0 0,5 0 0,-3 3 0,3-1 0,3-4 0,0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2:34.9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29708 9880 16383,'41'0'0,"-7"-4"0,-2 0 0,-4 2 0,11-6 0,3 0 0,-14 7 0,-1 0 0,11-3 0,0 0 0,11 4 0,-10-4 0,-21 3 0,3-3 0,-2 1 0,-9 2 0,2-1 0,4 2 0,-4 0 0,6 0 0,-8-3 0,0 2 0,-1-2 0,0 3 0,1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03:37.4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10772 2551 16383,'48'0'0,"-11"0"0,4 0 0,-4 0 0,4-1 0,1 2 0,-5 1 0,1 1 0,1 0 0,2-1 0,6-1 0,1 0 0,2-1 0,1 1 0,-5 0 0,2 2 0,1-1 0,0 0 0,-1 0 0,-6-2 0,-1 1 0,0-2 0,1 1 0,0 0 0,1 0 0,-1 0 0,2 0 0,1 0 0,-1 1 0,0-1 0,-1-1 0,-2 1 0,3-1 0,-2-1 0,-1 0 0,0 0 0,0 0 0,3 0 0,1 0 0,0-1 0,-2 1 0,-3-1 0,4 0 0,-3-1 0,-2 0 0,6-3 0,-4 1 0,-9 6 0,-9 0 0,-18-3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03:37.9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12833 2094 16383,'48'4'0,"-18"0"0,-2 0 0,3 6 0,6 9 0,-13-4 0,-2 1 0,-4 2 0,0 2 0,3 5 0,1 3 0,-1 1 0,2 14 0,-2 1 0,-2-5 0,-3 1 0,-5 9 0,-3-2 0,2 1 0,-11-12 0,-3 1 0,1-1 0,-5 0 0,-7-2 0,-4 0 0,0 0 0,-4-1 0,-7 0 0,0-5 0,2-3 0,-4-1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03:38.5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10113 6490 16383,'31'-4'0,"0"0"0,6 3 0,5 1 0,2-1 0,-7-1 0,1-1 0,2 1 0,3 1 0,1 4 0,4 1 0,0 1 0,2 0 0,0 1 0,-5-2 0,0 0 0,1 1 0,0 0 0,1 0 0,-1 0 0,3 1 0,-1 0 0,2 1 0,-1-1 0,1 1 0,0 0 0,-5 0 0,2 1 0,0-1 0,0 1 0,-1-1 0,-2 0 0,-1-2 0,5 0 0,-3-2 0,-1 0 0,-1-1 0,1 2 0,-2 0 0,2 2 0,-2-1 0,-2 0 0,-6-3 0,9-1 0,-6-2 0,-5 1 0,-2 0 0,9 0 0,-27 0 0,14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03:39.6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14587 6565 16383,'-32'-8'0,"9"-3"0,2-3 0,2-8 0,-6-7 0,11 6 0,6-5 0,3-4 0,2 4 0,1-3 0,-2-5 0,0-5 0,3 1 0,4 5 0,2 0 0,5-2 0,2 3 0,4-3 0,3 1 0,2 3 0,1 2 0,3 3 0,2 1 0,3 0 0,7-1 0,3 0 0,3 3 0,-1 2 0,-3 6 0,0 2 0,0 2 0,2 3 0,4 3 0,1 3 0,-1 2 0,-2 3 0,1 0 0,-2 4 0,-1 5 0,4 9 0,0 6 0,-6 5 0,-4 5 0,-6 6 0,-3 2 0,-8-6 0,-3 3 0,-2 1 0,0 0 0,0 4 0,-1 2 0,-1-1 0,-4-2 0,-3 5 0,-3-3 0,-4 0 0,-2 0 0,-3-1 0,-5-5 0,-11-1 0,-5-5 0,2-2 0,-6-5 0,-1-13 0,-6-4 0,-2-3 0,3 0 0,-1 0 0,3-2 0,-7-1 0,6-1 0,-5-1 0,-2 0 0,-2-1 0,2 1 0,2-1 0,-7 0 0,3-1 0,-1 0 0,-3-1 0,5-2 0,-5-1 0,0 0 0,-1-1 0,2 1 0,5 1 0,-4 1 0,3 2 0,2-1 0,0-2 0,4-2 0,0-2 0,3 1 0,5 2 0,5 4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03:40.3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12232 5912 16383,'28'0'0,"-3"2"0,8 12 0,-9-1 0,4 4 0,1 3 0,2 3 0,2 1 0,3 0 0,1-1 0,2 4 0,-6-2 0,2 3 0,0 1 0,1-1 0,-3-2 0,8 2 0,-1-2 0,1 1 0,-7-3 0,2 3 0,0 0 0,-3-3 0,-4-4 0,2 0 0,-2-3 0,6 6 0,-9-4 0,-19-13 0,-5 0 0,-2 10 0,0 29 0,-10-10 0,-6 6 0,3-4 0,-2 4 0,-2 2 0,-1 0 0,1-5 0,-1 0 0,-2 0 0,0 1 0,-1 1 0,2-2 0,-2 1 0,1 1 0,-1 0 0,-1 0 0,2-1 0,-1-1 0,0-1 0,0 1 0,1-2 0,0 0 0,1-1 0,-3 6 0,1-1 0,1-1 0,-1-1 0,-1 1 0,-1 1 0,2-3 0,4-5 0,5-3 0,1-2 0,-4 5 0,4-7 0,11-22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03:52.06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19166 2455 24575,'19'-39'0,"0"0"0,0 0 0,0 0 0,-1 0 0,1 0 0,6-6 0,2-1 0,0 1 0,-1 4 0,-2 8 0,8-3 0,-2 7 0,4-1 0,-4 7 0,-14 14 0,-10 9 0,0 1 0,7 16 0,2 8 0,1-1 0,0 2-535,0 1 0,-1 4 0,0 1 535,-1 5 0,-1 3 0,-3-1-627,-2-2 0,-2-1 0,-1 1 627,-1 8 0,0 1 0,-3-2 0,-2-7 0,-3-1 0,1-3 0,1 7 0,-2-4 0,-8 12 0,2-28 0,3-11 1444,-5 0-1444,-5-1 2042,3-1-2042,-12 1 0,12-4 0,-3 0 0,5-4 0,5-3 0,-3-10 0,6-19 0,2-1 0,0-6-740,1 5 0,1-2 1,1-1 739,2-4 0,0-2 0,0 4 0,-2-4 0,0 5 0,4 11 0,-1 0 0</inkml:trace>
  <inkml:trace contextRef="#ctx0" brushRef="#br0" timeOffset="1084">20565 2389 24575,'32'-4'0,"-2"3"0,5 1 0,1-2 0,5 1 0,1 0-820,-2 0 1,2 1 0,1 1 0,1-1-1,1 0 1,1 0 0,1 0 0,0 0 687,2 0 0,1 0 0,-1 0 0,-1 0 641,-4 0 0,-1 0 0,-1 0 0,-2 0-509,0-1 0,-2-1 0,-4 1-656,6-1 1,-9 0-1,-16-3 1,-15 2 0</inkml:trace>
  <inkml:trace contextRef="#ctx0" brushRef="#br0" timeOffset="1371">21698 1790 8191,'24'12'0,"-1"0"0,12 13 1092,-4-5 0,6 4 0,-3-1-918,0 4 1,-2-1 592,-4-5 1,2 0-1,-3 1-767,6 9 0,-5-1 1960,-3 9-1960,-1 2 0,-30-2 0,-9-6 0,-5 6 0,-1-1 1092,2-3 0,1 0 0,-4 3-730,0-2 1,-4 4-1,-1 1 1,1-3 0,4-4-363,-7 8 0,2-5 0,4-6 0,0-1 0,8-11 0,13-16 0,2 0 0</inkml:trace>
  <inkml:trace contextRef="#ctx0" brushRef="#br0" timeOffset="1821">22496 2704 8191,'-5'-41'0,"-4"9"3276,8-9-1489,-3 20 1031,4 2-2818,6 6 1719,7-2-1719,22 1 0,5 6 0,5 6 0,-9 8 0,2 5 1092,-3-3 0,2 1 0,-3 4 42,-2 10 1,-5 3-1135,-5-5 0,-3-1 0,1 15 0,-16-7 0,-12-1 0,0-6 0,-14-9 0,-5-2 0,-15 4 0,1-8 0,-4-2-737,1-1 1,-1 0 736,6-2 0,-2-1 0,0-1 0,-1-1 0,0-2 0,2 1 0,-2 2 0,4 0 0,11-4 0,0 1 0</inkml:trace>
  <inkml:trace contextRef="#ctx0" brushRef="#br0" timeOffset="3080">19190 4601 24575,'9'-16'0,"0"3"0,6-16 0,1-2 0,-4 9 0,3-7 0,5-7 0,-4 7 0,-2 8 0,14-11 0,9-2 0,-7 17 0,2 3 0,1 1 0,4 0 0,1 3 0,1 0-252,1 0 0,1-1 0,-3 6 252,-5 4 0,-4 6 93,-3 6 0,-5 5-93,-1 17 0,6-4 0,-11-2 0,-4-1 0,-4-11 0,-1 17 0,-7 3 0,-14-15 0,-4-1 0,2 15 0,-2-2 285,-4-14 0,-3-4-285,0 2 0,1-5 0,0-5 0,-11-2 0,12-13 0,1-7 0,-4-14 0,0-6-119,3 10 0,-2 0 0,3 0 1,-2-9-1,5 2 0,-4-7 1</inkml:trace>
  <inkml:trace contextRef="#ctx0" brushRef="#br0" timeOffset="3489">20088 3429 24575,'12'-3'0,"8"4"0,-6 3 0,5 6 0,8 14 0,-8-5 0,4 4 0,4 4 0,4 3 0,-1 1 0,-3-1 0,0 1 0,2 0-387,-1-4 1,3 1 0,-2-1 0,-3-2 386,0 5 0,-2-3 187,7-2 1,-5-6-188,-14-11 0,4-2 0,-10-4 0,-3-5 0</inkml:trace>
  <inkml:trace contextRef="#ctx0" brushRef="#br0" timeOffset="3731">20775 3648 24575,'30'30'0,"0"0"0,-8-2 0,1 1 0,1 2 0,5 3 0,2 1 0,-2 0-639,-8-7 1,-2 1 0,0-2 638,11 13 0,-6-7 618,-15-15-618,-8-5 316,-7-7-316,-4-6 0,-23 3 0,-5-3 0,5 0 0,7 0 0</inkml:trace>
  <inkml:trace contextRef="#ctx0" brushRef="#br0" timeOffset="5504">20415 4536 24575,'6'0'0,"18"4"0,9 1 0,7 0 0,3 2-1093,-3-1 1,2 1 0,0 0 740,3 0 0,0 0 0,-1 0 352,-7-3 0,-2-1 0,0 1 660,12 1 1,-5-1-661,7-4 709,-16 0-709,-26 0 0,2-3 0,25 2 0,2 1 0,-16-3 0,14 3 0,-1 0 0</inkml:trace>
  <inkml:trace contextRef="#ctx0" brushRef="#br0" timeOffset="5965">21922 4611 24575,'0'-9'0,"0"-1"0,4-9 0,3 5 0,6-12 0,7 13 0,9 1 0,7 2-974,8 4 0,5 5 974,-5 3 0,3 1 0,-1 3 0,-4 1 0,-1 2 0,0 3 0,6 7 0,-1 3 0,-4 1 0,-3 2 0,-4 3 0,-8-6 0,0 1 0,-6 1 0,-7 3 0,-5-2 0,4 13 0,-16-5 0,-17-6 0,7-14 0,-9 1 0,-3-1 0,1-10 0,-4-2 0,-9 2 0,-8-1 0,-2 0 0,4-2-409,5-4 1,2-2 0,-4 0 408,-2 1 0,-5 2 0,-3-1 0,3-1 0,6-3 0,5-3 0,5-2 0,-1 0-310,-8 1 0,0 0 0,3-1 310,-2-3 0,5 0 0,-1-3 0,8 5 0,24 11 0</inkml:trace>
  <inkml:trace contextRef="#ctx0" brushRef="#br0" timeOffset="8659">22928 3059 24575,'6'-4'0,"7"1"0,2 6 0,11 6 0,14 20 0,-7 4 0,2 5-1093,-5-7 1,1 0 0,0 3 862,-3 0 0,0 3 0,-1 0 1,1-2 229,3 2 0,-1-3 0,1 2 0,-1 1 0,1 3 0,1 0 0,-3-4 0,-1-3 0,-2-3 0,3 2 0,-2-4 0,3 3 0,1 0 0,-1-1 0,-2-2 0,2 2 0,-2-3 0,0 0 243,2 2 0,2-1 0,-4-4-243,-2-4 0,-6-5 0,-9 0 0,1-7 0</inkml:trace>
  <inkml:trace contextRef="#ctx0" brushRef="#br0" timeOffset="9054">24017 3773 24575,'23'23'0,"-8"-1"0,2 3 0,7 6 0,1-1 0,-8-4 0,-2-1 0,7 10 0,-26-29 0,-26 4 0,6-1 0,-24-5 0,-1-1 0,20 1 0,-5-4 0,1 0 0</inkml:trace>
  <inkml:trace contextRef="#ctx0" brushRef="#br0" timeOffset="9605">23064 4576 24575,'9'0'0,"10"0"0,-1 0 0,10 0 0,-2 0 0,3 0 0,19 7 0,-17-4 0,3 0 0,1 1-364,0 2 0,1 1 0,-1-1 364,14 0 0,-1-1 0,-2 1 0,-6-3 0,-8-3 0,-16 0 0,-13 0 0,0 0 0</inkml:trace>
  <inkml:trace contextRef="#ctx0" brushRef="#br0" timeOffset="9947">23649 4554 8191,'10'0'0,"23"-1"0,8 2 1638,-13 6 0,3 2-1429,11-2 0,5 0 0,-5 1 1263,-11 2 0,-4 0-1472,7 2 0,-7-3 1856,-20-6-1856,1 1 3276,-7 11-212,2-6-1723,-6 10-1341,-4-7 0,-16 15 0,-7 3 0,8-8 0,0 0 0,-8 8 0,3-7 0,17-14 0,4-5 0,3-1 0</inkml:trace>
  <inkml:trace contextRef="#ctx0" brushRef="#br0" timeOffset="10506">24743 4533 24575,'-3'-3'0,"3"-3"0,-3 3 0,6-6 0,0 2 0,6-5 0,1 5 0,3-2 0,20 5 0,-9 1 0,17 7 0,-13 1 0,0 9 0,-10-5 0,-5 5 0,-8-7 0,-4 5 0,-4-2 0,-4 2 0,-12 3 0,-16-1 0,0-8 0,-2-2 0,4 0 0,0-1 0,-9-5 0,0-5 0,8-2 0,3-7 0,5-17 0,2-2 0,5 16 0,2 1 0,8-9 0,0 0 0</inkml:trace>
  <inkml:trace contextRef="#ctx0" brushRef="#br0" timeOffset="11079">23279 2404 8191,'9'0'0,"1"0"3276,9 0-1489,16 0-1787,9 0 0,-9 3 0,3 2 1027,-1-1 0,1 1-1027,7 4 0,0 0 0,0-3 0,-1-2 0,1 1 0,0-2 0,-7-2 0,-1-2 911,1 1 0,-3 0-911,3 0 3276,-8-3-2481,-21 3 0,-5-3 1,-2 3-1</inkml:trace>
  <inkml:trace contextRef="#ctx0" brushRef="#br0" timeOffset="11447">24090 2129 24575,'33'15'0,"1"1"0,-1-1 0,11 4 0,1 3 0,-13-6 0,3 3 0,-1 0 0,-1-2 0,-1-1 0,-2-1 0,-3-1 0,0 2 0,-5-2 0,5 3 0,-21-11 0,-6 3 0,-3 21 0,-7-5 0,-9 2 0,-8 7 0,3-5 0,7-11 0,-1-1 0,-7 7 0,-4 3 0,6-7 0,5-7 0,2-4 0,13-6 0,0-3 0</inkml:trace>
  <inkml:trace contextRef="#ctx0" brushRef="#br0" timeOffset="12146">24458 2600 24575,'14'-28'0,"0"3"0,-1 15 0,-1 1 0,9 0 0,5-1 0,8-2 0,1-1 0,-2 1 0,-1 0 0,4-1 0,-3 3 0,9 5 0,-11 0 0,0 5 0,-5 9 0,-18-5 0,14 11 0,1 3 0,-8 3 0,21 12 0,-29-14 0,-3-6 0,-2 6 0,-2 2 0,-8 6 0,-2 1 0,-6-10 0,1-2 0,2-13 0,1 0 0,-8-3 0,-1 0 0,3 0 0,-21 0 0,4-13 0,-3 7 0,8-11 0,0-4 0,-9 0 0,16 4 0,2 1 0,-12-4 0,21 0 0,6 9 0,7-5 0,3 13 0,3 0 0,-4 3 0</inkml:trace>
  <inkml:trace contextRef="#ctx0" brushRef="#br0" timeOffset="24171">21567 1308 24575,'7'0'0,"-4"0"0,0 0 0</inkml:trace>
  <inkml:trace contextRef="#ctx0" brushRef="#br0" timeOffset="24346">21595 1392 24575,'16'19'0,"-3"11"0,-4 5 0,-4-1 0,-1 4 0,0 5 0,1 4 0,-2-4 0,-3-7 0,0-2 0,0-1 0,0 1 0</inkml:trace>
  <inkml:trace contextRef="#ctx0" brushRef="#br0" timeOffset="24454">21550 2269 8191,'0'35'0,"0"4"3276,0-21-1489,0 24-1787,0 2 0,-8 0 0,-2-2 0,6-2 0,-5-13 0,0-1 0</inkml:trace>
  <inkml:trace contextRef="#ctx0" brushRef="#br0" timeOffset="24731">21456 2861 24575,'14'16'0,"-3"-1"0,-1 18 0,-5 5 0,-2-10 0,0 3-619,-2 18 1,-2 1 618,-2-15 0,0-1 0,0 3 0,0 3 0,-1-3 0,-4 1 0,0-1-509,4 1 0,1 2 1,0-1 508,-5 9 0,0 1 0,4-7 0,1 2 0,-1 0 0,-2-3 0,-1-2 0,0 2-924,0 3 0,1 2 0,-2 1 924,1-4 0,-1 2 0,-1 1 0,0-1-820,-2 1 1,0 0 0,-1 0 0,-1 2 806,2-4 0,0 2 0,-1 0 0,-1 0 0,-1-1 13,-1-3 0,-2 0 0,0-1 0,0-1 0,3-3 0,-2 9 0,3-2 0,-1-5 0,-6 2 0,-1-1 0</inkml:trace>
  <inkml:trace contextRef="#ctx0" brushRef="#br0" timeOffset="24963">21047 5124 8191,'0'13'0,"0"6"3276,0-5-1489,0 26 1031,-2-13-2818,1 6 429,1-18 1,0-12 0,3-3 0</inkml:trace>
  <inkml:trace contextRef="#ctx0" brushRef="#br0" timeOffset="25088">21100 5282 8191,'13'0'0,"-1"-3"3276,21 2-2780,11-4 0,5-3-496,-8 3 0,4 0 188,-4 0 0,6-1 0,-1 0 0,-8 1 0,-7-1 1,-2 1-1,11 0 0,1 0 0</inkml:trace>
  <inkml:trace contextRef="#ctx0" brushRef="#br0" timeOffset="25213">22193 5212 8191,'26'0'0,"1"0"0,16 0 0,-40 0 0,0 0 0</inkml:trace>
  <inkml:trace contextRef="#ctx0" brushRef="#br0" timeOffset="25347">22333 5206 8191,'6'0'0,"0"0"3276,1 0-2830,2 0 1,-5 0 0,1 0 0</inkml:trace>
  <inkml:trace contextRef="#ctx0" brushRef="#br0" timeOffset="25629">22383 5212 8191,'6'0'0,"-2"-3"3276,4 2-1489,-4-1 1031,5 2-2818,-2 0 1719,-1 0-1719,3 0 3276,-2 2 0,2-1-3044,0 5-232,-2-6 0,25 16 0,-11 1 0,-1 1 0,20 9 0,-7 6 0,-27-28 0</inkml:trace>
  <inkml:trace contextRef="#ctx0" brushRef="#br0" timeOffset="25888">22666 5356 24575,'0'0'0</inkml:trace>
  <inkml:trace contextRef="#ctx0" brushRef="#br0" timeOffset="26172">22679 5318 8191,'8'-21'0,"0"-5"3276,-4 12-1489,4-12 1031,0-9-2818,-1 7 0,0-2 0,1-19 0,0 16 0,-2-3 0,-4 1 0,-2-2 123,2-8 1,3-3-124,0 6 0,2-3 0,0-2 808,-1 3 1,0-2 0,1 1 0,0 1-809,4-2 0,0 2 0,0 0 0,-1-6 0,1 0 0,-2 5-328,-1 7 1,0 4 327,0 4 0,-1 1 0,-3 0 0,0 0 0,2-16 0,-5 12 0,-2-3 0,1-9 0,0 0 0,0 17 0,0 0 0,0-6 0,0 1 0</inkml:trace>
  <inkml:trace contextRef="#ctx0" brushRef="#br0" timeOffset="26304">22846 3159 8191,'3'-29'0,"0"0"0,-1-7 3276,7 4-1489,-8 25-1083,2-2 1,-3 5-1,0 2 1</inkml:trace>
  <inkml:trace contextRef="#ctx0" brushRef="#br0" timeOffset="26448">22990 2594 8191,'20'-45'0,"-6"13"3276,-7 13-1489,-3 12-1083,-1-2 1,0 6-1,-3 0 1</inkml:trace>
  <inkml:trace contextRef="#ctx0" brushRef="#br0" timeOffset="26564">23077 2374 8191,'3'-10'0,"3"1"0,-6 5 0,3 1 0</inkml:trace>
  <inkml:trace contextRef="#ctx0" brushRef="#br0" timeOffset="26830">23083 2304 8191,'0'-6'0,"0"0"3276,0-4-1489,0 3 1031,0-5-2818,0 3 1719,0-1-1719,-3-2 3276,-1 5 0,1-2-3044,0 2-232,3 1 0,0 3 0,0 0 0</inkml:trace>
  <inkml:trace contextRef="#ctx0" brushRef="#br0" timeOffset="26973">23070 2171 8191,'0'-9'0,"3"2"3276,-2-5-1489,1 3 1031,-2-1-2818,-2 1 0,1 5 0,-2 1 0</inkml:trace>
  <inkml:trace contextRef="#ctx0" brushRef="#br0" timeOffset="27105">23032 2083 24575,'-19'-8'0,"-16"-2"0,-1 2 0,0 1 0,-4-1 0,13 3 0,1 1 0</inkml:trace>
  <inkml:trace contextRef="#ctx0" brushRef="#br0" timeOffset="27238">22414 2008 24575,'-6'-2'0,"-19"-3"0,-7 0 0,4 2 0,0 1 0,-5-3 0,2 1 0,-8 4 0</inkml:trace>
  <inkml:trace contextRef="#ctx0" brushRef="#br0" timeOffset="27366">21975 1960 24575,'0'0'0</inkml:trace>
  <inkml:trace contextRef="#ctx0" brushRef="#br0" timeOffset="27497">21975 1960 24575,'0'-3'0,"0"0"0</inkml:trace>
  <inkml:trace contextRef="#ctx0" brushRef="#br0" timeOffset="33332">19909 11119 24575,'-3'-3'0,"0"-3"0,3-23 0,7-9 0,0 4 0,3-3-761,6-1 0,2 0 761,5-3 0,0 1 0,-2 10 0,0 4 185,-4 4 0,-1 4-185,0 9 0,-4 0 0,-5 9 0,2-3 0,0 6 0,8 6 0,19 15 0,7 7-159,-12-9 1,0 1 158,2 1 0,2 4 0,-5-4 0,-8-6 0,-4-2 0,5 10 0,-17-13 0,-3 0 0,0-1 0,-3 1 0,0-4 1469,-3 3-1469,0-2 0,-3 2 0,-4 1 0,1-6 0,-1 1 0,1-4 0,2-1 0,-2 0 0,2-3 0,-11 0 0,6 0 0,-14 0 0,5 0 0,-7 0 0,7 0 0,2 0 0,0 0 0,4 0 0,-1 0 0,4 0 0,5 0 0,-2 0 0,2 0 0,1 0 0,0 0 0,-3 0 0,2 0 0,-5 0 0,5 0 0,0 0 0,4 0 0</inkml:trace>
  <inkml:trace contextRef="#ctx0" brushRef="#br0" timeOffset="34174">20697 10939 24575,'33'0'0,"-3"4"0,6 1 0,1-1 0,4 0 0,1 0-1093,-1 0 1,1-1 0,2 2 409,1 0 1,3 1 0,1-1 0,-2-1 682,-3-2 0,-1-2 0,-1 0 0,1 1 0,0 1 0,0 1 0,0 0 0,0-1 0,-1-1 0,0-1 0,-1 0 0,-4-1 770,12 2 0,-5-2-770,-11 0 0,-4-1 0,-2 2 0,-24-3 0</inkml:trace>
  <inkml:trace contextRef="#ctx0" brushRef="#br0" timeOffset="34630">21864 10891 24575,'6'0'0,"10"0"0,2 0 0,10 4 0,13 3 0,-12 0 0,1 0 0,0 0 0,2 1 0,5 3 0,-2 0 0,10-1 0,-16 6 0,-17-13 0,-15 6 0,-10 22 0,-13 0 0,2 1 0,-2-1 0,-7 2-202,8-10 0,-3 2 0,3-4 202,-4 2 0,-2 0 0,2-1 0,11-9 0,2-4 0,13-3 0,0-5 0,3 1 0</inkml:trace>
  <inkml:trace contextRef="#ctx0" brushRef="#br0" timeOffset="35322">22425 11084 24575,'0'-6'0,"3"2"0,-2-1 0,4 1 0,2-5 0,16-15 0,14 1 0,-6 8 0,6 1 0,2 0-1093,1 0 1,2 1 0,3 1 979,-2 4 1,3 2-1,1 0 1,-1 1 112,0-1 0,0 0 0,0 1 0,-2 2-372,-3 1 1,-2 2 0,0 1 0,-3 0 371,2 0 0,-2 0 0,-3 1 0,2 0 0,-8 2 0,-14 5 0,-1 2 0,-11-1 3276,11 23-3156,-10-9-120,2 3 0,-2 2 0,-15 15 908,6-14 0,-2-1-908,-13 9 0,-1 2 0,3-23 0,-17 10 0,9-17 0,-3-1-426,-5 7 1,-3-1 425,-6-8 0,0-2 0,6 4 0,2-2 0,7-6 0,2-2 0,-7 1 0,18 0 0,8-3 0,3 2 0,-3-4 0,2 1 851,-2-2-851,0-3 0,1-1 0,-3-3 0,2-6 0,3 10 0,2-3 0</inkml:trace>
  <inkml:trace contextRef="#ctx0" brushRef="#br0" timeOffset="37089">20386 11513 24575,'4'30'0,"1"0"0,-4 4 0,0 2 0,1-2 0,2 2 0,-1 4-820,-2 3 1,-2 6 0,1-1 0,0-3 33,0-2 0,0-4 1,0 3 785,-1 1 0,1 3 0,0 0 0,1-6 494,2 7 0,0-4-494,-2-5 0,0-4 1052,5 4-1052,-6-8 0,0-18 0,-3-8 0,3 2 0,-3-6 0</inkml:trace>
  <inkml:trace contextRef="#ctx0" brushRef="#br0" timeOffset="37430">20117 12439 24575,'9'28'0,"-2"-2"0,-1 3 0,1 1 0,0 2-1179,1 12 1,2 2 1178,3-1 0,0-1 0,-5-12 0,0-2 754,11 16-754,-11-33 389,-2-11-389,16-6 0,11-8 0,8-6-942,-8 3 0,2-3 0,3 0 942,-1-1 0,2 0 0,1-2 0,-1 0 0,2-1 0,0-1 0,-1-1 0,-2 2 0,4-4 0,-2 1 0,-2 1 207,8-2 0,-7 3 0,-6-1 1,-28 21-1</inkml:trace>
  <inkml:trace contextRef="#ctx0" brushRef="#br0" timeOffset="38146">20523 13496 24575,'-6'-3'0,"2"-3"0,2-1 0,2-5 0,0-4 0,2 1 0,25-5 0,8 6 0,0 6 0,3 0 0,-1 3 0,1 2 0,1-2 0,-2 2 0,-6 4 0,-3 2 0,6 1 0,-14 6 0,-11 0 0,-2 2 0,2 21 0,-8-8 0,6 16 0,-7-20 0,0-2 0,0-9 0,-6 2 0,-18 8 0,-14 7 0,1-5-556,3-7 0,-1 0 556,3 2 0,-2 4 0,-1 0 0,2-7 0,-12-6 0,4-6 0,-8 4 0,14-5 0,2-2 0,8-2 0,-5 3 0,21-3 0,2 0 0,-2 0 1112,-3-13-1112,0-2 0,3 2 0,5 4 0</inkml:trace>
  <inkml:trace contextRef="#ctx0" brushRef="#br0" timeOffset="38765">20686 11579 24575,'42'13'0,"-18"-1"0,2 3 0,12 10 0,3 4-1093,-9-4 1,2 2 0,0 2 431,-4-3 0,-1 1 0,2 0 0,-1 2 661,3 1 0,0 0 0,1 1 0,0 2 0,-4-4 0,0 1 0,1 1 0,-1-1 0,-2-1 0,1 0 0,-2-1 0,0-1 0,1 0 0,4 3 0,1 1 0,-1-1 0,-3-4 764,10 9 1,-3-5-765,-6-5 0,-2-3 0,11 6 1000,-32-19-1000,-1-11 0,-6 3 0,0-6 0</inkml:trace>
  <inkml:trace contextRef="#ctx0" brushRef="#br0" timeOffset="39047">21869 12037 8191,'17'33'0,"-10"-2"0,1 4 1638,9 10 0,-1 3-1573,-10-14 1,-3 2 0,1 0 783,3-1 0,0 0 0,-3-2-849,-6 6 0,-2-2 0,0 8 0,-2-4 0,-8 1 975,6-15 0,-2-1-975,-17 2 3276,2-7-575,-10 0-896,7-17-1805,0-4 157,10 0 1,5 0 0,10 0-1</inkml:trace>
  <inkml:trace contextRef="#ctx0" brushRef="#br0" timeOffset="39505">22543 12763 24575,'4'-20'0,"-1"6"0,14-8 0,-5 9 0,28-3 0,-16 8 0,15 3 0,5 4-455,-12 11 0,1 4 455,0-6 0,3 1 0,-2 4 0,-5 5 0,-1 5 0,-3-3 0,1-1 0,-2 0 0,9 17 0,-31-18 0,-4-9 0,-7 16 0,-16 0 0,0-3 455,1-5 0,-1-1-455,-6-4 0,5-5 0,-3 0 0,1-1 0,-3 0 0,-6 1 0,-5 1 0,4-1 0,8-1 0,0 1 0,-10 3 0,-1 0 0</inkml:trace>
  <inkml:trace contextRef="#ctx0" brushRef="#br0" timeOffset="39896">21499 13430 24575,'13'0'0,"-1"0"0,7 0 0,-4 0 0,11 0 0,8 0 0,-6 0 0,3 0 0,-1 0 0,2 0 0,5 0 0,-2 0 0,3 0 0,-5 0 0,-23 0 0,-4-2 0,-3 1 0,-3-2 0</inkml:trace>
  <inkml:trace contextRef="#ctx0" brushRef="#br0" timeOffset="40172">21901 13312 24575,'16'12'0,"5"33"0,-4-18 0,-1 4 0,-1 13 0,-3 1 0,-2-17 0,-2-1 0,-3 2 0,-2-4 0,-3-11 0,-5 2 0,-2-4 0,-3-8 0,1 2 0,2-6 0,-2 0 0,5 0 0,-2 0 0</inkml:trace>
  <inkml:trace contextRef="#ctx0" brushRef="#br0" timeOffset="40638">22832 11846 8191,'3'3'0,"7"19"0,1 10 1638,-5-5 0,0 2-1313,1 7 1,0 5 0,-1-1-326,-1 7 0,-2-1 0,-2-12 0,-2 1 0,1-1 0,0 6 0,0-4 2911,0 13-2911,-6-23 454,-1-23 0,0-3 0,2 0 0</inkml:trace>
  <inkml:trace contextRef="#ctx0" brushRef="#br0" timeOffset="40849">22654 12354 24575,'26'38'0,"0"0"0,1-3 0,-4 0 0,-1-5 0,-12-23 0,22 5 0,3-10 0,6-3-375,2 4 0,4 0 1,1-2 374,-7-4 0,2-2 0,0-1 0,2 0-586,-4 0 1,3-1 0,-1 0-1,-1-1 1,-2-1 585,8-7 0,-3-3 0,-2 2 0,-5 4 0,-2 1 0,-7-1 0,3-11 0</inkml:trace>
  <inkml:trace contextRef="#ctx0" brushRef="#br0" timeOffset="43930">18958 10552 24575,'-11'33'0,"1"1"0,-1 0 0,1 6 0,1 4 0,-2 2 0,-1 3 0,0-6 0,-2 2 0,-1 1 0,-1 2 0,1 2 0,1 0-410,2-6 0,0 3 1,0 0-1,0 1 1,1 0-1,-1 1 0,1-1 1,-1-1-1,0-2 0,0 0 1,0 0-1,0 0 1,1-1-1,-1 1 0,1 1 1,0 0 44,1-3 1,0 1 0,1 0 0,-1 1 0,1 0 0,0-1 0,1 0 0,0 0 0,1-2 16,-1 4 1,2 0 0,0-2 0,0 0 0,1 0 0,0 0 0,0 0 192,0 7 0,-1-1 0,1 0 0,0 0 0,3-1 0,2 0 155,2-2 0,3-1 0,2 0 0,0-1 0,0 0 0,-1-2 0,-3 0 0,0-1 0,-1 0 0,1-1 0,4 0-215,3 4 0,4 1 1,0 0-1,1-3 0,-3-3 215,-1 5 0,-2-5 0,4-1 852,3 0 0,4-2 0,0-4-852,4 0 0,0-5 1240,-4-5 1,3-3-1241,14-3 0,8-1 0,-9-2 0,4 1 0,2 1 0,0 0 349,-3-4 0,0 0 1,2 0-1,2 1 1,5 1-350,-10-3 0,3 2 0,3 1 0,2 0 0,1 0 0,1 0 0,0 1 0,-1-1 0,0 0 0,-3-1-312,1 1 1,0-2-1,-1 1 1,-1 0-1,0-1 1,1 0-1,0 1 1,1-1-1,1 1 312,-1 0 0,1 0 0,0 0 0,1 0 0,0 1 0,1-1 0,0 0 0,0 0 0,1-1 0,-1 0 0,-2-1 0,-1 0 0,-1-1 0,1 1 0,-1-1 0,2 0 0,1 0 0,1-1 0,3-2 0,2 1 0,2-2-130,-14-3 1,2 0 0,2 0 0,1-1 0,2-1 0,1 0 0,1 0 0,1 0-1,1-1 1,0-1 0,1 1 0,0-1 0,1 0 0,-1 0 0,0 0 0,0-1-1,0 1 1,-1 0 0,-1-1 0,-1 1 0,0 0 0,-2-1 0,-2 1 129,6 0 0,-1 0 0,-1 0 0,-1 0 0,-1-1 0,0 1 0,-1-1 0,0 1 0,0-1 0,0 0 0,0-1 0,1 1 0,0 0 0,2-1 0,0 0 0,2-1 0,0 1-90,-7 0 1,2-1 0,1 1 0,1 0 0,1-1-1,0 0 1,2 0 0,0 0 0,1 0 0,0 0-1,-1-1 1,1 1 0,0-1 0,0 0 0,-2 0 0,1 0-1,-2 0 1,0-1 0,-2 1 0,0-1 0,-2 1-1,-2-1 1,-1 0 0,-2 0 0,-2-1 89,15-2 0,-3 0 0,-2-1 0,-3 0 0,-1-1 0,-2 1 0,-1-1 0,0 0 0,0-1 0,1 0 0,0-1-90,3-1 0,0-1 0,0 0 0,0 0 0,-1-2 1,0 1-1,-1 0 0,-1 0 0,-1-1 0,0 2 90,1-2 0,-2 0 0,-1 1 0,-1-1 0,0 1 0,1-1 0,1-1 0,1 0 0,0 1 0,1-2 0,1 1 0,1-1 0,0 0 0,0 0 0,0 0 0,-2 0 0,-1 0 0,-2 0 0,4-2 0,-3 1 0,0-1 0,-2 1 0,0-1 0,0 1 0,1-1 73,2 0 1,1 0 0,1 0 0,-2 0 0,0 0 0,-3-1 0,-3 1-74,1-4 0,-2 1 0,-3-1 0,-1 0 0,-2-1 279,1-2 1,-2-1-1,-1 0 1,-3-3-280,1-6 0,-3-1 0,-2-4 0,-1-3 0,-5 7 0,-1-3 0,-2-2 0,0-2 0,0 0 0,-1 0 0,0 1 0,-1 2 0,-1 0 0,0 0 0,-1 0 0,1 0 0,-1 0 0,0-1 0,1-4 0,0 0 0,0-1 0,0 0 0,-2 1 0,0 0 0,-3 2 207,-1 0 1,-2 0 0,-1 1 0,-2 1 0,0 3-1,-1 2-207,-4-11 0,-2 4 0,-5-2 0,1 6 0,-4-3 0,-2-1 0,-1 1 0,0 3 0,-1 2 0,0 3 0,-2 0 0,-2-1-100,2 5 1,-2-1 0,-1 0 0,-2-1 0,-1 0 0,0 1 99,-3-1 0,-1 0 0,-2 0 0,0 0 0,-1 1 0,-1 0-178,3 5 0,-1 0 0,-1 1 1,-1 0-1,0 0 0,-1 0 1,0 0 177,1 0 0,0 0 0,-1 0 0,-1-1 0,1 1 0,-1 0 0,-1 1 0,1 0 0,-2 1 0,1 1 0,-1-1 0,-1 1 0,0 1 0,0 0 0,0 1 0,0 0 0,-1 1 0,-1 1 0,0 1 0,0-1 0,0 2 0,0 0 0,1 0 0,0 0-132,-2-1 1,1 1 0,1 0 0,0 0 0,-1 1 0,-1 0 0,-2 1 131,5 2 0,-2 1 0,0 0 0,-1 0 0,-1 1 0,1 1 0,-1 0 0,2 1 0,0 1-16,0 0 1,1 2-1,0 1 1,0 1-1,1 0 1,0-1 0,-1 1-1,1-1 16,-1-1 0,1 0 0,-1-1 0,1 1 0,-1-1 0,1 2 0,0 0 0,-1 1 57,-4 2 0,-2 1 0,0 1 1,0 0-1,2 1 0,1 0 0,4 0-57,-2-2 0,3 0 0,2 1 0,1 0 0,-2 1 266,-9 2 0,0 1 0,1 1 0,2 0-266,-4 0 0,2 1 0,1 0 609,8 2 1,1 0-1,-2 2-609,2 1 0,-1 2 0,-1 1 0,-1-1 0,0 0 0,0 0 0,-1 1 0,-2 2 186,1 3 0,-1 1 0,-2 2 0,0 0 1,1 0-187,7-3 0,1-1 0,-1 1 0,1 0 0,-2 0 0,0 0-59,-4 2 1,-2 1 0,0-1 0,-1 0 0,1 0 0,0 0 58,4-2 0,-1 0 0,1 0 0,0 0 0,0-1 0,0-1 0,-1 0 0,0 0 0,-1-1 0,1-1 0,0 1 0,1 0-33,-5 3 1,0 0 0,1 0 0,2-1 0,1 0 32,2-1 0,1-1 0,2 0 0,-1 1 20,-2 1 1,-1 1-1,2-1 1,5-1-21,-7 2 0,5-1 1294,-1-3 0,3-1-1294,-6 6 3276,20-10-2131,-5 1 2131,5-1-3062,-7 1 1876,10-1-2090,2-3 0,12-2 0,2-3 0</inkml:trace>
  <inkml:trace contextRef="#ctx0" brushRef="#br0" timeOffset="47464">15307 13077 24575,'4'3'0,"-1"1"0,-3 2 0,-3-3 0,-3 3 0,-11-1 0,-17-3 0,-8 0-1474,3 0 1,-5 0 1473,2-2 0,-7 0 0,-1 0 0,2 0-1093,-1 0 1,1 0 0,-3 0 1060,7 0 0,-4 1 0,-1-1 1,1 0-1,4-1 32,-8-4 0,4-2 0,0 1-444,7 2 0,0 0 1,0-1-1,2-3 444,-7-6 0,2-4 0,3 0 0,11 3 0,2-1 0,-2 0 0,-10-6 0,-3-2 0,5 2 0,1-1 0,5 1 1035,3 0 1,3 3-1036,-1 1 3276,24 7-3044,3 1 1057,8-18 1,4-3-1290,1 0 0,0 0 0,1 1 0,4 4 0,9-2 0,-6 5 0,3-3-842,6-10 1,3-1 841,-6 11 0,3 0 0,-2 0 0,5-12 0,0 3 0,-4 12 0,2 2 0,-1 0 0,1-5 0,-1 3-37,-4 7 0,1 2 37,2-6 0,1 3 0,1 14 0,4 3 0,0-5 0,6-1 0,2-1 0,-2 3-489,-3 2 1,-1 2 0,1 0-1,0-1 489,4-1 0,1 0 0,-2-1 0,-3 2 0,9 0 0,-8 2 0,-5 4 0,-14-1 1502,-8 3-1502,1-2 72,-4-4-72,10 10 2137,13 4-2137,-8 1 0,2 3 0,12 2 0,-2 1 0,-12-5 0,0 1-379,13 10 0,-2 1 379,-15-6 0,-2 0 0,11 7 0,-1-1 0,1 11 0,-1-8 0,-26-14 0,6 10 0,-4-2 0,0 3 0,-3 2 0,0 0 0,3-4 0,0 1 0,-7 8 0,-1-5 0,2-13 758,-12 22-758,9-29 0,-17 28 0,10-24 0,-10 11 0,-2-1 0,5-8 0,-17 5 0,-1-3 0,16-6 0,-11-1 0,-10 1 0,7-2 0,0 0 0,-2 1 0,-8 1 0,4 0-321,6 0 0,4-1 321,-3-1 0,2 0 0,-9 4 0,38-15 0</inkml:trace>
  <inkml:trace contextRef="#ctx0" brushRef="#br0" timeOffset="86090">19998 12690 24575,'-3'-3'0,"0"-6"0,-4 2 0,-2-5 0,2-1 0,-13-12 0,-2-2 0,8 5 0,-5-5 0,-5-5 0,6 5 0,7 6 0,-5-6 0,3 1 0,9 11 0,-2-10 0,0-3 0,4 0 0,-6-10 0,0-7 0,9 8 0,3-2 0,-1 1 0,-3-5 0,2-1 0,8-3 0,3-3 0,0 9 0,7-5 0,2 13 0,0 4 0,-6 7 0,11-4 0,-15 16 0,27-20 0,-13 13 0,-6 1 0,0 0 0,0 4 0,-11 3 0,0 5 0,-2 1 0,-1 3 0,0 0 0,3 0 0,1-2 0,0 1 0,-1-2 0,0 3 0,-2 0 0,5 0 0,4 0 0,-2 3 0,3-3 0,-5 6 0,-3-2 0,1 2 0,23 10 0,-12-1 0,14 2 0,4 5 0,-21-10 0,15 5 0,-23-8 0,-1-3 0,-3-2 0,3 1 0,1 2 0,5 5 0,-4-1 0,7 16 0,-10-15 0,6 13 0,-7-5 0,1 0 0,-3 22 0,-1-11 0,-3-4 0,-2 1 0,1 3 0,-6-3 0,-1-1 0,0 4 0,-5-3 0,-3-1 0,-12 12 0,14-17 0,0-1 0,-12 7 0,13-12 0,3-6 0,0-4 0,-1 0 0,-9 2 0,-13 8 0,-13 5 0,0-1 0,17-9 0,1-1 0,-4-1 0,3-4 0,1-2 0,-4 1 0,-9-3 0,-3-2 0,18 1 0,-2 0-1005,-15-2 1,-7-2-1,-1 0 1005,3 0 0,0-1 0,0 1 0,3-1 0,1 1 0,-1 0 0,-5 0 0,-1 0 0,8 2 0,-6 2 0,5 0 0,31 0 0</inkml:trace>
  <inkml:trace contextRef="#ctx0" brushRef="#br0" timeOffset="104148">17872 10820 24575,'9'0'0,"0"0"0,4 0 0,-1 2 0,1-1 0,6 2 0,2-3 0,20 0 0,4 0 0,-16 0 0,1 0 0,5 0 0,2 0 0,0-1 0,2 2 0,-2 3 0,3 1 0,-2 0 0,10 1 0,0 0 0,-5 2 0,1 1 0,-3-2 0,-1-1 0,-1-2 0,5 1 0,-4-2 0,-2-3 0,-7 0 0,-19 0 0,-6 0 0,13 0 0,-8 3 0,15-2 0,11 4 0,1 0 0,-1-3 0,5 4 0,-4 0 0,-24-5 0,2 3 0,-12-4 0,-2 0 0</inkml:trace>
  <inkml:trace contextRef="#ctx0" brushRef="#br0" timeOffset="104748">19046 10697 24575,'9'0'0,"3"0"0,-5 0 0,5 3 0,5 6 0,3 4 0,8 5 0,13 6 0,-18-12 0,-1 0 0,1 1 0,-1-2 0,10 4 0,-19-1 0,-13-7 0,-5 12 0,-23 22 0,12-12 0,-2 2-524,-8 5 0,-1 1 524,0 4 0,0-2 0,2-8 0,1-3 0,4-2 0,3-3 0,-8 3 0,13-11 0,9-8 0,0-4 0,3 0 0</inkml:trace>
  <inkml:trace contextRef="#ctx0" brushRef="#br0" timeOffset="105822">17246 11109 24575,'3'-12'0,"0"-19"0,-3 11 0,0-7 0,0 0 0,3 9 0,7-27 0,1 29 0,6-6 0,-8 16 0,1 3 0,-4 3 0,3 0 0,7 4 0,-1 3 0,7 6 0,1 3 0,-1 8 0,12 10 0,1 3-509,-19-12 0,-2 0 509,7 3 0,2 4 0,-4-1 0,-4 7 0,-3-1 0,6-5 0,-2-2 0,-10 0 0,-2-4 0,4-8 0,-8-3 0,0-8 0,0-1 0,0 0 1018,-3-2-1018,-3 1 0,-4-4 0,-23 2 0,8-3 0,-2 0 0,-21 0 0,13-3 0,1-1 0,3-1 0,2-6 0,14 6 0,14 3 0,-2 2 0</inkml:trace>
  <inkml:trace contextRef="#ctx0" brushRef="#br0" timeOffset="106389">17391 11354 24575,'11'45'0,"0"-1"0,-6-6 0,-2 1 0,1 0 0,0 3 0,-1 1 0,-1-1-1033,0 3 1,-2-1 0,-2-2 1032,-5 4 0,-2-3 0,5-4 0,-2-2 488,-5-6 1,0-3-489,1 6 508,0-14-508,0-8 0,-3-2 0,3-1 403,-8-6 0,12 0 0,-7-3 0</inkml:trace>
  <inkml:trace contextRef="#ctx0" brushRef="#br0" timeOffset="106638">17170 12129 8191,'0'28'0,"4"11"0,1 4 1638,-4-9 0,1 1-1276,4-1 0,3 2 0,-2-2-362,-3-3 0,0-4 2900,14 14-2900,-10-22 1804,-4-4-1804,5-11 0,-2-7 0,22-18 0,6-7 1638,-10 4 0,2-2-1444,6-1 1,7-5-1,2 0 1,-4 2-195,-4 1 0,-2 1 0,0 1 0,2 1 0,0 1 0,-4 2 0,-8 5 0,0 0 0</inkml:trace>
  <inkml:trace contextRef="#ctx0" brushRef="#br0" timeOffset="107255">17156 12946 8191,'-3'6'0,"0"-5"3276,-4-2-1489,-9-28 1031,10 14-2818,-7-16 1719,15 20-1719,39-18 0,-4 18 0,6 1 0,3-4 0,4 2 0,-12 7 0,3 1 0,0 3 0,-3 1-209,-3 4 0,-2 2 1,-1 0 208,3-3 0,1 0 0,-4 3 0,3 12 0,-7 2 0,-7 5 0,-1 3 0,-22 12 0,-8-15 0,-6 2 1638,-10 8 0,-5 1-1031,7-7 0,-3 0 0,-1-2-885,-7-1 1,-3-3-1,1-1 278,5-3 0,0-3 0,-1-1 0,-6 0 0,-1-2 0,2-3 0,-8-3 0,-1-4 0,-1-2 0,-4-1 0,7-2 0,13 0 0,1-1 0,-17-3 0,12-5 0,32-5 0,1 7 0,3-3 0</inkml:trace>
  <inkml:trace contextRef="#ctx0" brushRef="#br0" timeOffset="107754">17349 11793 8191,'9'0'0,"-2"0"939,26 15 0,18 12 1,-4-1-940,-11-7 0,2 2 0,-7-2 0,6 3 0,2 1 0,-1 1 0,-4-2 0,5 5 0,-4 0 0,-1 0 0,-3-1 0,-1 0 0,0 1 607,7 4 0,2-1 0,-5 1-607,0 6 0,-1-2 451,-6-11 1,2-2 0,-2 0-452,5 9 0,-1 0 1638,-1-6 0,-1-1-777,-3-5 0,-4-1 1416,6 6-2277,-12-9 1752,-5-8-1752,-1-1 0,-3-3 0,-1-3 0</inkml:trace>
  <inkml:trace contextRef="#ctx0" brushRef="#br0" timeOffset="107905">18702 12551 8191,'9'9'0,"-4"-2"3276,3 2-1489,-7-3 1031,1 4-2818,-4-1 0,1-2 0,-2-1 0</inkml:trace>
  <inkml:trace contextRef="#ctx0" brushRef="#br0" timeOffset="108239">17773 13195 8191,'13'0'0,"6"4"3276,-5-3-2383,17 8 1,5 4-894,-7-3 0,1 0 573,2 0 0,4 0 0,-1 0-573,1 2 0,-1 1 0,-3-2 885,2-4 0,-2-2-885,-1 4 0,0 0 0,3-4 0,-1-1 0,12 5 1092,-10-3 0,5 0 0,-1 1-665,9 2 0,-3 0 0,-11-3 0,-2-1 0,-5-1 0,0 1 0</inkml:trace>
  <inkml:trace contextRef="#ctx0" brushRef="#br0" timeOffset="111264">17368 11584 24575,'-7'3'0,"-2"0"0,-1-3 0,-23 0 0,-4-4 0,-5-2-362,3-2 1,-5-2 361,2 0 0,-7-2 0,-1 0 0,6 0-943,7 2 1,4-1 0,-4 0 942,0-1 0,-5-1 0,-1-2 0,2 2 0,4 1 0,2 1 0,2 1 0,2 0-14,-3-4 0,0 0 0,5 2 14,-12-9 0,35 12 0,6-3 461,0 2-461,3-3 3080,2-5-3080,1 6 25,4-13 1,1-3-26,4 0 0,-2 1 0,0-1 0,0 0 0,0 0-330,5 2 0,0-2 330,0-9 0,-1 0 0,0 11 0,1 2 0,6-4 0,-1 3 0,2-6 0,-6 14 0,1 2 0,2-7 0,13 1 0,3-10 0,-10 19 0,1 0 0,9-18 0,-10 22 0,-1 1 0,4-7 660,1 7-660,-7 2 0,-13 3 0,14 1 0,-12-2 0,2 3 0,-6 0 0,5 4 0,17 10 0,13 7 0,-23-10 0,1 2 0,5 6 0,2 5 0,-1-4-1058,-4-4 0,2 1 1058,1 5 0,4 4 0,1 1 0,-4-2 0,8 4 0,-2-2-371,2 2 1,-3 1 370,-3 3 0,-4-1 0,-9-11 0,-1 0 0,-1 1 0,1 1-5,4 15 0,-2-3 5,-8-7 0,1 6 0,-1 1 0,-5-4 2029,4 10-2029,-8-20 826,2-1-826,-7-8 12,-4-2-12,-5 8 0,-12 1 0,-12 4 0,-4 1 0,6-3-816,-6 3 1,0 0 815,2 0 0,-5 3 0,-1 0 0,6-7 0,0-5 0,4-5 0,-11 9 0,4-7 0,13-7 0,7-1 0,-5-4 0,12 0 0,-3 0 1631,8 0-1631,3 0 0,2 0 0,1 0 0</inkml:trace>
  <inkml:trace contextRef="#ctx0" brushRef="#br0" timeOffset="113297">19730 11290 24575,'7'0'0,"-1"-2"0,0-2 0,-2-2 0,4-3 0,-4-1 0,2 0 0,0-2 0,-3 2 0,1-9 0,3-2 0,-6 3 0,7-8 0,6-6 0,-4 8 0,9-6 0,0 1 0,-8 9 0,17-18 0,-5 11 0,-16 11 0,18-11 0,-20 15 0,4-1 0,-3 3 0,-3 1 0,3 3 0,-5 0 0,1-1 0,1 4 0,-2-3 0,4 5 0,-4-4 0,5 4 0,0-7 0,4 3 0,9-9 0,-5 6 0,5-1 0,14-7 0,-7 11 0,0-1 0,-2-3 0,1-1 0,10 2 0,-2 1 0,-2-3 0,1 2 0,-13 4 0,-12 4 0,2 0 0,7 8 0,16 7 0,-11 0 0,18 6 0,-30-10 0,12 11 0,-10 12 0,2-9 0,-9 2 0,-1-1 0,0-8 0,-3 21 0,-3-27 0,-4 27 0,-1-27 0,-7 17 0,-1 1 0,5-14 0,-17 16 0,-1 1 0,13-14 0,-13 2 0,-1-2 0,12-12 0,-22-1 0,2-5 0,0-2-495,-3 1 495,6 0 0,-6 0 0,7 0 0,-1 0 0,-13 0 0,34-2 0,8 1 0,6-2 0</inkml:trace>
  <inkml:trace contextRef="#ctx0" brushRef="#br1" timeOffset="136972">20637 13870 24575,'-26'16'0,"-9"10"0,-8 5 0,10-12 0,-5 1 0,-2 0 0,-4 2-469,7-3 1,-3 2 0,-2 1 0,-1 1 0,-1 0 0,1-1 0,1-2-79,-1 1 1,1 0 0,0-2 0,0 1 0,0-1 0,-1 0-1,-2 1 1,-3 0 0,0 0 0,2 0 0,3-2 0,4-2 785,-7 5 0,7-3 1,3-2-240,2-4 0,9-1 1802,15 0-1802,13-7 0,7-1 0,2-3 3276,8 0-118,1 0-2281,6 0-877,15 0 0,-7-1 0,2 2-961,-6 1 1,3 2 960,9 0 0,6-1 0,0 2-909,-2 1 1,0 1 0,0-1 908,-8 0 0,1 0 0,0-1 0,-1 0 0,11 0 0,-1-2 0,0 2 0,1 1 0,-1 2 0,-3-3-292,-2-4 1,-2 0 291,-9 4 0,1 0 0,-2 0 0,6-5 0,-7 1 0,-3 5 0,0-5 0,-3-1 1579,-10 3-1579,11-3 2896,-12 0-2896,2 0 754,-7 0-754,-2 0 0,-1 0 0,3 0 0,1 0 0,23 0 0,-9 0 0,11 0 0,-19 3 0,-7-3 0,-2 3 0,-1-3 0,0 0 0,6 0 0,-4 0 0,3 0 0,-4 0 0,-4-3 0,-8-10 0,3 2 0,-20-29 0,19 25 0,-6-11 0,-1-1 0,4 6 0,-4-7 0,-1 0 0,1 7 0,-4-9 0,9 24 0,4 0 0,-5 2 0,6-2 0,-9 0 0,5-1 0,-5-2 0,0 0 0,2 2 0,-2-2 0,1-7 0,1 7 0,0-7 0,0 10 0,-4-10 0,0 7 0,-1-9 0,0 11 0,8-2 0,-5 2 0,9 1 0,-6 2 0,5-1 0,-4 4 0,1-5 0,-2 3 0,-1-4 0,1 1 0,2 0 0,-1-1 0,1 4 0,-2-5 0,0 3 0,-1-4 0,1 6 0,2-3 0,-1 5 0,4-1 0,-2 2 0</inkml:trace>
  <inkml:trace contextRef="#ctx0" brushRef="#br1" timeOffset="161549">11146 11742 24575,'7'0'0,"8"0"0,4 0 0,1 3 0,3 7 0,0 4 0,10 15 0,-5-6 0,6 4 0,-2-1-1048,-6-4 0,-1-1 0,3 4 1048,5 4 0,3 5 0,1 0 0,-1-1-801,-4-4 0,-2-1 0,1 0 0,0 2 801,-2-1 0,1 1 0,1 1 0,-1-1 0,0-1 0,3 3 0,-1-2 0,1 1 0,2 0-656,-1 1 1,1 1-1,2 1 1,-1-1 0,-1-1 582,-3-5 1,-1 0-1,-1-1 1,2 0 0,0 2 72,5 3 0,2 0 0,0 2 0,0-2 0,-2 0-525,2 1 1,-3 0 0,1-2 0,0-1 524,2-2 0,1-1 0,-1-1 0,-1 0 285,-4 2 0,-1 0 0,-1 0 0,2-1-285,5-1 0,2 1 0,-1-2 0,-3 1 0,1 3 0,-3 1 0,-1-2 0,-1-5 0,-1-1 0,-5-3 0,-5-1 0,-3-2 2089,14 14-2089,-3 1 0,-6-3 0,0 2 0,-6-9 0,-2 0 3276,12 20-2520,-13-20 2520,-8-11-2642,2-2 151,-8-7-785,1-7 0,-5 3 0,3-2 0</inkml:trace>
  <inkml:trace contextRef="#ctx0" brushRef="#br1" timeOffset="162105">11714 11579 24575,'2'-3'0,"9"0"0,24 3 0,-3-1 0,8 2 0,-2 0 0,6 2 0,2 0 0,1 1-656,-7 0 1,0 0-1,2 1 1,1 1 0,2 0 186,-2 0 1,2 1 0,2 1 0,1-1 0,1 1 0,0 0 0,0 0 58,-5-1 0,1-1 1,1 1-1,-1 0 1,1 0-1,1 0 0,0 0 1,0 0 360,0 0 1,0 0 0,1 1 0,0-1 0,0 1 0,1-1 0,0 0 0,-1 0 0,1 0-280,-4-1 0,0 0 0,1 0 1,-1 0-1,1-1 0,0 1 1,-1-1-1,0 0 0,-1 0 1,-1-1 313,6 1 1,-2-1 0,1 0-1,-1 0 1,-1-1 0,0 1 0,0-1-1,0 0-230,4 1 0,1 0 1,-1 0-1,0 0 1,-1 0-1,-3-2 1,-2 0 243,8-1 0,-3-1 0,-2 0 0,-3-1 0,5 1 0,-2 0 0,-7 0 0,-14 0 0,1 0 0</inkml:trace>
  <inkml:trace contextRef="#ctx0" brushRef="#br1" timeOffset="162563">14590 11377 24575,'13'0'0,"6"0"0,-5 0 0,6 0 0,13 13 0,-9-4 0,3 1-614,10 10 0,2 1 614,4-2 0,3 0-447,-2 0 1,2 2 0,-5-3 446,-4-1 0,-2-2 0,12 2 0,-10 1 0,-24 3 0,-13 11 0,-3-4 0,-2 3 0,-6 6 0,-4 1-295,0-7 0,-2 1 1,-1 0 294,0 3 0,-2 0 0,-1-1 0,-4-3 0,-1-1 0,2-1 0,4 6 0,0-3 779,-2-7 0,3-5-779,8-5 0,-1 1 0,6-7 0,3-5 0,0-2 0</inkml:trace>
  <inkml:trace contextRef="#ctx0" brushRef="#br1" timeOffset="163455">15649 12283 8191,'-3'-4'0,"2"-1"3276,-2 1-1489,0-5-1787,-7-21 0,-3-10 0,5 3 0,-1-1 630,-1 5 1,-1-1 0,1-5-631,3 3 0,1-6 0,1-3 0,0 0 0,0 2 0,1 5-191,-1-6 0,2 5 0,-1-5 191,0 1 0,-1-5 0,0-4 0,1 0 0,1 4 0,3 7 0,3 0 0,3 6 0,1-3 819,-1-1 0,2-2 0,0 0 0,3 4-729,3 6 1,2 3-1,1-1-265,2-8 0,1-1 1,-1 6 174,2 6 0,1 4 0,3-4 0,2 5 0,18 3-294,-11 8 1,6 2 0,0 1 293,-4 2 0,0 2 0,5 2-276,1 1 0,4 1 0,3 1 0,0 2 0,-1 1 276,-1 3 0,0 1 0,0 2 0,1 0 0,0 1 0,-3-1 0,2 1 0,0 1 0,0 0 0,0 1 0,-2 1 0,0-1 0,-1 2 0,0 0 0,-1 1 0,-1 0 0,-2 1 0,1 1 0,-2 1 0,-2 1 0,0 0 0,-1 0-215,6 3 0,-1 1 0,-2 1 0,-4 1 215,-3 5 0,-4 1 0,-2 1-189,-1 3 1,-1 0 0,-4 1 188,-4-3 0,-4 0 0,-1 2 0,-2 6 0,-2 3 0,-1-1 20,-1-4 0,-2 0 1,-2 0-21,-5 8 0,-3 1 0,-4-1 387,1-13 0,-3 0 1,-2-1-1,-1 0-387,-3 1 0,-3 1 0,-2-1 0,-1 0 0,-5 3 0,-2-1 0,-1-1 0,-1-2 0,1-4 0,-1-2 0,-1-1 0,0-1 0,-5 3 0,-1 0 0,1-1 0,2-4 0,2-5 0,3-2 0,0-1 1033,-9 6 1,1-4-1034,6-14 0,3-4 1331,4-1-1331,-6 0 0,-1 0 479,4 0 0,2 0 0,17 0 1</inkml:trace>
  <inkml:trace contextRef="#ctx0" brushRef="#br1" timeOffset="164239">14780 14131 8191,'-41'-6'0,"10"4"3276,-4-10-1489,-5-2 1031,22-1-2818,-5-1 0,-1-2 1719,6-5-1719,-12-12 3276,16 8 0,0-1-3044,9-5-232,1-10 0,3 18 0,2-1 0,2-2 0,0-2-745,1-12 0,3-2 745,9-2 0,3-1 0,-6 12 0,0-1 0,1 0 0,2 0 0,0 0 0,0 5 0,2 3 0,-2 3 0,-3-3 0,-1 3 0,8 11 0,18-7 0,-11 12 0,4 1-620,5 1 1,5 0 0,-1 2 619,-7 1 0,-2 0 0,5 2-622,7 0 1,6 1 0,0 1 0,-5 3 621,-3 2 0,-4 2 0,2 1 0,0-1 0,3 0 0,-1 1 0,-1 3 0,-4 3 0,0 3 0,-2 0 0,-2-2 164,11 2 1,-3 2-165,-8 3 0,-1 2 0,-7-1 0,-4 4 0,-12-1 0,-2 3 0,1-1 0,-2 2-5,-7 13 1,-3 4 4,-1-4 0,-2 2 0,-3 1-258,-4-3 1,-3 0 0,-4 2 257,2-6 0,-2 4 0,-2 0 0,-2 0 0,-1-2-656,-3-2 1,-1-2-1,-2 0 1,0 0 0,0 1 606,3-3 1,1 1 0,-1 1 0,0 0 0,0-3 0,0-1 48,-2-1 0,-1-2 0,0-1 0,1-2 0,2-1-130,-9 9 1,2-3 0,3-6 129,7-10 0,2-5 1117,-5 2-1117,21-13 0,-18-15 0,-7-8 0,-3-1 0,-1-1 0,1 1 0,2 0 0,6 5 0,0 0 0</inkml:trace>
  <inkml:trace contextRef="#ctx0" brushRef="#br1" timeOffset="165414">10592 11856 24575,'-10'12'0,"-8"7"0,-2 1 0,-3 2 0,-1 0 0,-6 4 0,5-5 0,-2 2 0,1-2 0,4-2 0,19-10 0,0-3 0,3 3 0,12 4 0,3-2 0,13 7 0,13-6 0,-9 2 0,9-2 0,-13-7 0,-8-1 0,0-1 0,-11-3 0,1 3 0,-4-3 0,0 0 0,3-3 0,8-1 0,-3-6 0,2 2 0,-7-1 0,-5 0 0,-1 2 0,-3-12 0,-9 1 0,-1-10 0,-6 7 0,0-2 0,-1 0 0,0 7 0,-12-22 0,18 31 0,4 1 0,0 3 0,4 3 0</inkml:trace>
  <inkml:trace contextRef="#ctx0" brushRef="#br1" timeOffset="168665">7098 12242 24575,'4'7'0,"16"28"0,3 14 0,-15-17 0,-2 3 0,0 2-656,4-2 1,2 3-1,0 2 1,-1 1 0,-2 1-1,-3 4 1,-3 2-1,-2 1 1,0 0 0,1 0 108,0-8 1,0 0 0,0 1 0,0-1 0,-1 2 0,0-1 246,0 5 1,-1 1 0,0 0 0,0 1 0,-1 0-1,1-1 300,0 0 0,1 1 0,-1 0 0,0-1 0,0 0 0,-1-1-192,0-5 0,0 0 0,-1-1 0,0 0 0,0 1 0,0 1 192,-2 5 0,1 2 0,-2 1 0,1-1 0,-1 0 0,0-4-266,1-2 1,-1-1-1,-1-2 1,1 0 0,-1 0 265,-2 9 0,-1 1 0,1-2 0,0-3 562,1-3 1,1-4-1,0-4-562,1-7 0,1-5 3276,-3 8-2944,7-31 214,0-21 0,0-10 0,0 12 0,0-8 0,0 1 0</inkml:trace>
  <inkml:trace contextRef="#ctx0" brushRef="#br1" timeOffset="169472">7061 12736 24575,'6'0'0,"4"0"0,-1 0 0,1 0 0,-1 0 0,0 0 0,-2 0 0,39 0 0,-9-5 0,6 0-820,-4 3 1,5 2 0,3 0 0,2 0 419,-3-2 1,3 0-1,0 0 1,2 0-1,1 0-69,-9 0 1,0 0 0,1 1 0,1-1 0,0 0 0,0 1 0,0-1 239,-1 2 1,-1-1-1,1 1 1,0 0-1,0 0 1,1-1 0,0 1-241,3-2 1,2 0 0,-1 0 0,1 0 0,0 0 0,-1 0 0,-2 2 443,2 1 1,-1 0 0,-1 0 0,0 2 0,0-1 0,1 1 24,-5 0 0,1 0 0,0 0 0,0 1 0,-1 0 0,0 0 0,-2 0-227,8 0 1,-2 1 0,-1 0 0,-1 1 0,-2 0 226,2 2 0,-2 0 0,-2 1 0,-1-2 656,2 0 0,-2-1 1,-5 0-657,14 3 3276,-20-2-2896,-20-4 2896,1-3-904,0 6 904,2-5-3212,-3 4 27,4 2-91,-2 9 0,-2 17 0,-2 10-1093,-3-5 1,-2 3 0,-1 4 1089,-2-2 0,-2 2 0,0 3 1,-2 1-545,0-8 1,0 1 0,-1 2 0,-1-1 0,-1 0 0,0-1 288,-3 0 1,0-1-1,-2 0 1,0 0-1,1 3 258,1-4 0,1 2 0,-1 1 0,1 1 0,-1-1 0,0-2 0,-1-2 0,-1 3 0,-2-3 0,1-2 0,0 1 0,1 2 0,0 7 0,0 1 0,1 1 0,0-1 0,0-3-526,-2 0 1,0-3-1,1-2 1,-1 2 525,3-1 0,0 1 0,0 0 0,0-2-292,-3 7 1,0-1 0,0-2 291,3-2 0,1-1 0,0-3 0,-3 1 0,2-2 923,6-1 0,1-4-923,-5-1 3276,6 4-2395,-2-16 2245,-1-12-3126,5 2 1700,-4-9-1700,1 6 0,-12-5 0,5 1 0,-15-2 0,17 0 0,-3 0 0</inkml:trace>
  <inkml:trace contextRef="#ctx0" brushRef="#br1" timeOffset="170222">7365 14824 24575,'33'0'0,"5"0"0,3 0 0,4 0-1639,-6 0 1,1 0 1520,2 3 0,2 1 1,1-1 117,-4-3 0,0 0 0,1 2-538,-5 4 1,1 1 0,0 2 0,0-2 537,0-1 0,-1-1 0,1 1 0,0 1 0,3 3 0,1 1 0,-1 1 0,0-1 0,-1 0 0,-2 0 0,1 0 0,-1 0 0,1 0 0,-1 0 0,0-1 0,-2 1-58,6 0 0,-2-1 0,-1 0 58,-3 0 0,-1 0 0,-3-2 0,0-1 0,-2 0 0,-1-1 0,-3 1 0,2 2 0,5-2 0,3 0 414,-11-1 1,1 1-415,9-1 0,5 1 0,-1-1 373,-3 0 1,-1 1 0,0-1-374,13 3 0,1-1 0,-11-3 0,2-2 0,-5 1 578,-3-1 1,-2 0-579,0-1 0,-1 0 0,0-1 0,-3-1 0,-2 4 757,19-4-757,-28 0 1544,4 0-1544,-7 0 545,-3 0-545,4 0 0,-3 0 0,2 0 0,-8 0 0,1 0 0</inkml:trace>
  <inkml:trace contextRef="#ctx0" brushRef="#br1" timeOffset="175989">13558 14135 24575,'-6'-4'0,"-3"-4"0,-1 4 0,-6-15 0,-3 5 0,-6-27 0,9 15 0,1-2-512,1-9 1,3-2 511,-3-6 0,2 1 0,6 16 0,2 0 0,-1-7 0,2 3 0,3 8 0,4-18 0,1 15 0,3 8 0,16-13 511,-8 12 1,0 0-512,15-10 0,-1 9 0,9-3 0,3 0 0,-7 5-598,-6 3 1,4 2 597,-2 1 0,9-2 0,6-2 0,2-1 0,-1 1 0,-5 1 0,-7 2-962,-2 1 1,-6 1 0,5-1 961,5 0 0,6-2 0,4 0 0,-1 0 0,-3 1 0,-9 1 0,3-4 0,-2 1-355,-2 3 0,5 0 1,-1 0-1,-4 0 355,1-3 0,-3 2 0,4 1 0,-4 2 0,-1-3 928,-18 8-928,5 6 2798,17-10-2798,-6 5 0,3 1 0,6-1 0,1 1 0,-7 0 0,0 0 0,13 3 0,-5 2 0,-11 5 1772,18 1-1772,-15 32 0,-17-14 0,0 3-375,6 4 1,1 4 374,-8-5 0,-1 4 0,0-2-892,6 13 0,-1 1 892,-6-8 0,-1 2 0,0 0 0,0-6 0,0 0 0,-2 1 0,-3 3 0,-2 1 0,0-2 0,1 9 0,0-1-298,-3-7 1,-1 2 0,-1-4 297,-1-3 0,0-3 0,0 6 0,-1-5 0,-5-11 647,0-2-647,-4 1 1760,2-9-1760,-8 7 0,-6 1 0,-14 0 0,-4-1-618,13-2 1,0-1 0,-2 1 617,-3 0 0,-3 1 0,-1-2 0,3-1 0,-2-2 0,1-1 0,-2-2 0,0 0 0,-3-1 0,-1 0 0,2-2 0,-3-2 0,1-1 0,-1-1 0,-5 1 0,-2 0 0,1 0 0,2-2 0,1-1 0,4 1 0,0 4 0,2-1 0,-2-3 0,8-2 0,17 1 0,8 0 0,6-3 0,-3 3 0,0-6 2870,-11-3-2870,-6-1 0,-2-1 0,-10-9 0,-6-1 0,-1 0 0,8-1 0,9 6 0,1 3 0,8 4 0,7 3 0,2 6 0,1-3 0,3 3 0,0 0 0</inkml:trace>
  <inkml:trace contextRef="#ctx0" brushRef="#br1" timeOffset="362922">2904 1795 24575,'20'40'0,"-14"-2"0,-4 8 0,0-11 0,0 2 0,-2 3 0,-1 0-820,-3 5 1,-2 1 0,0 2 0,-2 2 272,1-6 1,0 2 0,-1 2 0,0 0 0,-2 0 0,-1 0-1,-1-1 1,-3 0 0,0-1 0,0 1 0,-1 0 0,2 0 201,2-5 0,1 1 0,-1-1 0,1 1 0,0-1 0,-1 0 0,-1 0 345,-2 4 0,-1 1 0,-1-1 0,0 0 0,0-2 0,2-2 78,0 0 0,1-1 0,0-1 1,0-2-1,2 1-78,-1 4 0,1-1 0,1-1 0,-1-2-146,-5 3 0,0-1 0,4-4 146,5 3 0,3-4 1458,-3-7 0,3-4-1458,8-7 3276,6-4-1440,1-7-1836,19 2 0,13 2 0,1-1 0,-3-3 0,1-1 0,5 1-536,-5 0 0,3 2 1,4 1-1,1 0 0,1-1 1,-1-2 535,-1-1 0,-1-1 0,1 0 0,1-2 0,1 2 0,3-1-328,-12 0 0,2 0 0,1 0 1,2 0-1,0 0 0,0 0 1,1 0-1,-1 0 0,0-1 1,-1 0 264,3 0 0,0-1 0,-1 0 1,0-1-1,0 0 0,1 1 0,0-1 1,1 0-1,2 1-190,-6 0 0,1 0 0,2 0 0,0 1 1,1-1-1,0 0 0,0 1 0,0-1 0,-1 0 1,0 0-1,-2-1 0,-1 1 253,6-1 0,-2-1 0,0 1 0,-1-1 0,-1 0 0,0 0 0,0 0 0,0 0 0,1 1 0,1 0 0,1 0 0,0 1 0,0-1 0,0 1 0,-1 0 0,-1-1 0,-2 0 0,-2 0 0,7 0 0,-3-1 0,-1 0 0,-1-1 0,-2 1 0,-1 0 0,10 0 0,-2 0 0,-2 0 0,-6 0 0,6 0 0,-8 0 0,-1 0 0</inkml:trace>
  <inkml:trace contextRef="#ctx0" brushRef="#br1" timeOffset="363881">3593 1769 8191,'12'-4'0,"-3"1"1638,26-2 0,11 1-1080,-10 2 0,4 1-558,-5-1 0,6-1 0,1 1 0,1 0-239,4 1 1,1 0 0,1 2 0,3 0 238,-9 0 0,2 1 0,1 0 0,1 1 0,0-1 0,0-1-178,2 0 1,-1-1-1,1 0 1,0 0-1,2 1 1,2 0 177,-10 1 0,3 0 0,0 1 0,1 0 0,1 1 0,0-1 0,-1 0 0,-1-1 0,-1 0 0,5-1 0,-1 0 0,-1-1 0,0-1 0,-1 1 0,2 1 0,0 0 0,-3 1 0,2 1 0,0 0 0,1 1 0,-1-1 0,-1 0 0,0 0 0,-2-1-171,6-1 1,-1 0-1,0-1 1,-2 0-1,-2 0 1,-3 1 170,5 2 0,-3 0 0,-3 0 0,-1-1 658,3-2 1,-3 0 0,-9 0-659,-5 3 3276,-20 10-2875,2 32-401,-6-4 0,0 8 478,1-9 1,2 4 0,-1 2-1,-1 3-478,-2-3 0,-2 2 0,0 2 0,0 1 0,1 1-325,0-10 0,1 2 0,0 0 0,0 0 0,0 1 0,-1 0 0,0 0 325,-2 3 0,0 0 0,-1 1 0,0 0 0,0 0 0,0-2 0,0 0 0,2 1 0,0 0 0,0-2 0,0 0 0,0 1 0,-3 0-488,-1 2 0,-1 2 0,-1-1 0,-1 0 0,1-1 0,1-3 488,1 1 0,1-2 0,0-2 0,0 0 0,0-1-218,-3 7 0,-1-2 0,1-1 1,0-2 217,-1 3 0,1-3 0,2-4 877,3-2 0,0-4-877,-2-4 0,0-1 3276,3 15-2246,-5-2 2246,4-21-1679,-3-5 646,1-4-2243,3-5 364,-3 2-364,3-3 0,0 1 0,0-4 0,0 0 0</inkml:trace>
  <inkml:trace contextRef="#ctx0" brushRef="#br1" timeOffset="393281">8231 15124 24575,'-17'28'0,"0"1"0,1 0 0,-13 12 0,15-13 0,35-28 0,-8 3 0,-1-2 0,1 1 0,-1-2 0,1 0 0,-1 0 0,-2 0 0,-1 0 0,0 0 0,-2 0 0,2 0 0,0-2 0,-2-2 0,5-2 0,-2 2 0,9-3 0,-5 4 0,11 0 0,4 1 0,12-1 0,-11 1 0,-1 0 0,3 1 0,-7-3 0,-7 4 0,10 0 0,-1 4 0,-6-3 0,-4 3 0,-14-7 0,-6-1 0,-10-5 0,3 2 0,-12-7 0,4 1 0,0 0 0,-8 0 0,18 9 0,-8 0 0,10 4 0,-1-3 0,1 2 0,2-2 0,2 3 0</inkml:trace>
  <inkml:trace contextRef="#ctx0" brushRef="#br1" timeOffset="524580">1572 6662 24575,'13'3'0,"-1"0"0,8 5 0,1 4 0,0-4 0,-2 7 0,-7-5 0,1-1 0,-1 3 0,-2-5 0,-1 2 0,-2-2 0,-4-4 0,0 0 0</inkml:trace>
  <inkml:trace contextRef="#ctx0" brushRef="#br1" timeOffset="525163">1706 6610 24575,'0'7'0,"0"8"0,0-6 0,0 16 0,0 7 0,-4-1 0,0 4 0,-5-9 0,5-15 0,0 8 0,4-9 0,0-1 0,-3 1 0,3-4 0,-3 3 0,3-2 0,-3 5 0,2-8 0,-2 1 0</inkml:trace>
  <inkml:trace contextRef="#ctx0" brushRef="#br1" timeOffset="525837">1573 7075 8191,'7'4'0,"-1"-2"3276,0-2-1489,0 0 1031,1 0-2818,-4 3 1719,3-2-1719,-3 5 3276,20 14 0,-7 0-3160,1 3 0,1 2-116,13 14 0,-18-17 0,0-1 0,11 4 0,-12-6 0,-9-18 0,0 1 0,0-11 0,-3 5 0,3-2 0</inkml:trace>
  <inkml:trace contextRef="#ctx0" brushRef="#br1" timeOffset="526322">1854 7107 24575,'0'13'0,"0"-1"0,0 7 0,-4 2 0,0 0 0,-14 19 0,3-17 0,-5 12 0,1-17 0,9-9 0,-2-2 0,8-2 0,-1-4 0,1 4 0,-2 2 0,-3 0 0,2 2 0,-2-6 0,5 3 0,1-3 0,3 1 0,0-1 0</inkml:trace>
  <inkml:trace contextRef="#ctx0" brushRef="#br1" timeOffset="526655">1695 7403 24575,'3'12'0,"1"7"0,0 2 0,7 21 0,-10 3 0,3-17 0,-1 2 0,-3 0 0,0-1 0,0 9 0,0-5 0,0-26 0,0-2 0</inkml:trace>
  <inkml:trace contextRef="#ctx0" brushRef="#br1" timeOffset="527788">1506 8069 8191,'6'0'0,"3"0"3276,-2 0-1489,2 0 1031,-3 0-2818,1 0 1719,-1 0-1719,0 0 3276,-2 3 0,1 1-3044,-1 17-232,-1-8 0,0 17 0,-3 5 0,-3-15 0,2 10 0,-4-24 0,4 3 0,-5-5 0,6 4 0,0-7 0,3 2 0,6-3 0,-2 0 0,5 0 0,-2 3 0,2-3 0,1 3 0,6-3 0,-5 0 0,3 0 0,-8 0 0,-3 0 0,-2 0 0,-2 0 0</inkml:trace>
  <inkml:trace contextRef="#ctx0" brushRef="#br1" timeOffset="532487">530 6704 24575,'6'0'0,"3"3"0,-2 3 0,10 20 0,0 4 0,1 1 0,7 12 0,-1 1 0,-7-12 0,8 6 0,-17-22 0,-1-13 0,-5 0 0</inkml:trace>
  <inkml:trace contextRef="#ctx0" brushRef="#br1" timeOffset="532838">712 6722 24575,'-20'33'0,"3"-8"0,0-1 0,-1 0 0,-3 6 0,-6-2 0,15-12 0,2-4 0,4-5 0,0 2 0,2-2 0,1-4 0,3 0 0</inkml:trace>
  <inkml:trace contextRef="#ctx0" brushRef="#br1" timeOffset="557730">320 6635 24575,'28'6'0,"-1"9"0,0 5 0,-9 0 0,-2 3-1528,11 14 0,0 6 1528,-11-13 0,-1 2 0,0 1 0,-1 6 0,-1 2 0,-1-1 0,1 8 0,-3 1 0,-2-4 0,-2 4 0,-1-2-685,-4-10 1,-1-2-1,-1 3 685,1-2 0,1 2 0,-1 1 0,-1-1 0,-2 9 0,0-1 0,0-2-18,2-7-1,1-2 1,-1 0 18,-5 4 0,-1 0 0,2-3 0,4-3 0,0-1-56,-4 1 1,-2 3 0,2-5 55,3 10 637,-2-9 1,0-5-638,1-11 2364,2 9-2364,-2-13 1470,3-2-1470,0-1 222,6-5-222,21-2 0,-2-2 0,19 0 0,8 0 0,-6 0 0,5 0-746,-10 0 0,5 0 0,1 0 0,-3 0 746,1 0 0,-3 0 0,2 0 0,-5 1 0,3-1 0,-2 0 0,-3-1-196,12-3 0,-5 0 196,-5 4 0,-2-2 0,11-5 0,-31 7 0,-8 0 0,0 0 0,0 0 2917,38 0-2917,-19 0 0,13 0 0,0 0 0,-6 0 459,13 0-459,-28 0 0,-11 0 0,0 0 0,-5 0 0,-1 0 0</inkml:trace>
  <inkml:trace contextRef="#ctx0" brushRef="#br1" timeOffset="559422">467 6643 8191,'9'-9'0,"6"2"3276,-1 1-1489,11-1 1031,10 6-2818,-4-3 0,-5 0 0,3 1 0,-1 2 0,2 1 11,13-4 1,4 1-12,-5 2 0,4 2 0,0-1 0,0 0 0,1 0 0,1 0 0,-5 0 0,2 0 0,1 0 0,-1 0 803,-3 0 0,0 0 0,0 0 0,0 0-803,0 0 0,1 0 0,-1 0 0,0 0 0,-1 0 0,1 0 0,-1 0 0,0 0 0,6 0 0,-1 0 0,-2 0-396,-3 0 1,-1 0-1,0 0 396,-5 0 0,0 0 0,-2 0 0,6 0 0,-3 0 0,-9 0 0,-2 0 1982,15 0-1982,-29 0 2875,5 0-2875,-10 0 1598,1 0-1598,-1 0 0,0 0 0,3 3 0,-2 0 0,0 6 0,-2 1 0,-4 9 0,8 16 0,-7 10 0,1-10 0,0 2-797,-2 0 1,-2 2 796,1-1 0,0 2 0,0-1 0,0 2 0,0 0 0,0 1 0,0 2 0,0-2 0,0 5 0,0-1 0,0-11 0,0 0 0,0 1 0,0 0 0,0-1 0,0-3-176,0 0 0,0-2 176,0 12 0,0-1 0,0-10 0,0 0 0,0 7 0,0 0 0,0-12 0,0-1 0,0 21 0,0-24 0,-6 25 1563,4-23-1563,-1 4 0,0-2 382,3-9-382,-5 23 0,4-28 0,-3 3 0,2-6 0,-2-4 0,0 3 0,-1-5 0,4 4 0,-4-1 0,1 0 0,-2 0 0,-6 1 0,-6-4 0,-5 0 0,2-3 0,1 3 0,8-3 0,2 3 0,-2-3 0,2 0 0,-2 0 0,-35-8 0,19 6 0,-21-6 0,30 6 0,7 1 0,2-2 0,-2 3 0,5 0 0,-2 0 0,2 0 0,1-3 0,0 3 0,2-3 0,1 3 0</inkml:trace>
  <inkml:trace contextRef="#ctx0" brushRef="#br1" timeOffset="589963">1717 6873 24575,'3'6'0,"0"1"0,-3 12 0,0-5 0,0 12 0,0 2 0,0 0 0,0 0 0,0-1 0,0-6 0,0-5 0,0-10 0,0-3 0</inkml:trace>
  <inkml:trace contextRef="#ctx0" brushRef="#br1" timeOffset="591922">1687 7814 24575,'4'2'0,"1"-1"0,-4 5 0,2-3 0,3 29 0,-4-16 0,4 27 0,-6-23 0,0 8 0,0 12 0,0-16 0,0 10 0,0-23 0,0 1 0,0-6 0,0-3 0,0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6:11.7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8283 16146 16383,'44'4'0,"1"0"0,-1 0 0,1 0 0,0 0 0,-3-1 0,3 1 0,3 0 0,1-1 0,-1 1 0,0-1 0,-4 0 0,-2-1 0,1 0 0,-4-2 0,-2 0 0,2 0 0,5 1 0,-5 1 0,4 0 0,2 1 0,3 0 0,-1 0 0,1 0 0,-1-1 0,-3 1 0,-2-2 0,3 0 0,-3 0 0,-2-1 0,1 0 0,2 0 0,3 1 0,-6 0 0,3 1 0,3 0 0,0 1 0,2-1 0,-1 1 0,1-1 0,-2 1 0,-2-1 0,-1 0 0,3 0 0,-1 0 0,-2 0 0,-1 0 0,1 0 0,1 0 0,1 0 0,3-1 0,2 1 0,1-1 0,1 1 0,0-1 0,-2 1 0,-1 0 0,-3 1 0,0 0 0,0 1 0,-2 0 0,-2 0 0,-2 0 0,-1-1 0,4-2 0,-4-1 0,0 0 0,2 1 0,0 1 0,2 1 0,0-1 0,0 1 0,-4-2 0,11 0 0,-4-2 0,3 1 0,-1 0 0,4 0 0,-1 0 0,-3 0 0,1 0 0,-4 0 0,2 0 0,-5 0 0,1 1 0,0-1 0,-2-1 0,2-2 0,-1-1 0,0 1 0,4 2 0,1 0 0,1 0 0,-6-1 0,2-1 0,0 0 0,-2 1 0,6 2 0,-1 0 0,-1 0 0,-4 0 0,0 0 0,1 0 0,4 0 0,1 0 0,-2 0 0,-9 0 0,-1 0 0,-2 0 0,6 0 0,2 0 0,4 0 0,5 0 0,-10 0 0,0 0 0,2-2 0,9-2 0,-9 1 0,-2 0 0,-8 1 0,8-1 0,1 0 0,-7 2 0,-5 0 0,-1 2 0,6-1 0,7 0 0,0 0 0,-6 0 0,-2 0 0,1 0 0,3-2 0,7-1 0,1-1 0,-7 2 0,-1 1 0,0-1 0,6 0 0,9-1 0,0 0 0,-7 1 0,-2 2 0,1 0 0,-7 0 0,6 0 0,3 0 0,-2 0 0,-6 0 0,-1 0 0,-5 0 0,3 0 0,1 0 0,3 0 0,0 0 0,1 0 0,2 0 0,2 0 0,-2 0 0,-2 0 0,-4 0 0,-3 0 0,5 0 0,-1-1 0,7-1 0,2 0 0,2-1 0,-2 1 0,-5 1 0,1 0 0,-3 0 0,0 1 0,4-1 0,-2-1 0,3 0 0,2 0 0,0 0 0,-2 0 0,-3 0 0,0 2 0,-2 0 0,-2 0 0,2 0 0,2 0 0,1 0 0,0 0 0,0 0 0,2 0 0,-1 0 0,0 0 0,-1 0 0,3 0 0,-2 0 0,3 0 0,-2 0 0,3 0 0,0 0 0,0 0 0,-7 0 0,1 0 0,-1 0 0,0 0 0,-3 0 0,10 0 0,-2 0 0,1 0 0,0 0 0,2 0 0,-1 0 0,-3 0 0,-5 0 0,-3 0 0,3 0 0,2 0 0,3 0 0,0 0 0,-2 0 0,4 0 0,-3 0 0,3 0 0,-2 0 0,2 0 0,2 0 0,-1 0 0,-7 0 0,0 0 0,0 0 0,0 0 0,-2 0 0,0 0 0,-1 0 0,0 0 0,2 0 0,-1 0 0,4 0 0,-1 0 0,0 0 0,-2 0 0,10 0 0,-3 0 0,4 0 0,-12 0 0,3 0 0,0 0 0,0 0 0,-1 0 0,2 0 0,-2 0 0,0 0 0,2 0 0,-2 0 0,1 0 0,0 0 0,0 0 0,-2 0 0,11 0 0,-3 0 0,0 0 0,-3 3 0,0 0 0,3 1 0,-5-1 0,5-1 0,2 1 0,-2 0 0,-3 0 0,-4 0 0,-3 0 0,0 0 0,3 0 0,1 1 0,3 1 0,1 0 0,-2-1 0,-5-1 0,4-2 0,-4-1 0,0 1 0,1 4 0,0 2 0,0-1 0,-1-5 0,0-1 0,3 1 0,3 3 0,4 2 0,0 0 0,-2-2 0,-1-2 0,-1-2 0,1 1 0,-3 1 0,3 2 0,-1-1 0,-4-1 0,1-2 0,-4 0 0,-1 0 0,10-1 0,-1 2 0,-9 1 0,2 2 0,2-1 0,1-2 0,3-1 0,1 0 0,-4 1 0,1 2 0,-4 0 0,3 0 0,0-2 0,4-1 0,-2-1 0,-4 1 0,5 0 0,0 0 0,-8 0 0,4 0 0,0 0 0,-2 0 0,-3 0 0,-2 0 0,2 0 0,10-1 0,3-1 0,1-2 0,-9 0 0,1-1 0,1-1 0,-2 0 0,5-2 0,-1 1 0,1 0 0,-8 1 0,2 0 0,-1 0 0,-3 1 0,17-3 0,-10 2 0,-15 1 0,-10-1 0,-2-3 0,-13 5 0,7-29 0,-9 12 0,2-11 0,1-5 0,1-1 0,-1 0 0,-3-8 0,0-1 0,2 13 0,1-1 0,-2 1 0,-4-11 0,-4 0 0,-3 6 0,-2-1 0,0 2 0,1-3 0,-2-1 0,-3 1 0,-3-4 0,3 4 0,5 1 0,1 1 0,-7-6 0,-1 0 0,4 1 0,-1 2 0,0 11 0,-2 0 0,-4-7 0,-3-2 0,-3 0 0,-3 1 0,-6 6 0,-2 0 0,4-4 0,0 3 0,-2 12 0,0 3 0,8 0 0,2 2 0,-20-4 0,11 10 0,-1 0 0,4 4 0,0 0 0,-5 2 0,-4 0 0,-1 2 0,-3 0 0,2 1 0,-8 2 0,0 0 0,2 0 0,-2 0 0,0 0 0,5 0 0,0 0 0,1 0 0,-1 0 0,0 0 0,-3 0 0,2 0 0,-2 0 0,-2 0 0,1 0 0,2 2 0,0 1 0,0 0 0,-1 0 0,6-1 0,0 1 0,-1-1 0,0 1 0,0 0 0,1-1 0,0 1 0,-1 0 0,2-1 0,-1 1 0,-5-1 0,2 1 0,-1-1 0,-1 1 0,6-1 0,-1 0 0,0 1 0,-1-1 0,1-1 0,0 0 0,-1-1 0,1 0 0,-1 0 0,0 2 0,-3 1 0,1 1 0,-1 1 0,-1 0 0,1-1 0,-3-1 0,1 0 0,-1-1 0,0 1 0,-1 0 0,7 0 0,0 1 0,-1 0 0,0 1 0,2-1 0,1 0 0,-9 2 0,3 0 0,1-1 0,-4 1 0,9-2 0,-2 0 0,-2 0 0,1 0 0,1 0 0,1 0 0,-7 2 0,3 0 0,-1-1 0,-3 1 0,5-2 0,-1 0 0,-3 1 0,0-1 0,0 0 0,1 0 0,2 0 0,-2 0 0,1 0 0,0 1 0,2-1 0,0 0 0,-1 1 0,3-1 0,-1 1 0,0-1 0,-2 1 0,5-1 0,-2-1 0,0 1 0,-1-1 0,0 1 0,1-1 0,2 1 0,-8 1 0,2-1 0,0 1 0,0 0 0,-4-1 0,10 0 0,-2-1 0,-2 1 0,0-1 0,-1 0 0,1 1 0,1-1 0,3-1 0,-4 1 0,2-1 0,1 1 0,1-1 0,-2 0 0,-1 1 0,-3 0 0,-2 0 0,-1 0 0,-1 0 0,1 1 0,0-1 0,3 1 0,0 0 0,1 1 0,1-1 0,1 1 0,-1-1 0,1 0 0,-1-1 0,0 0 0,0-1 0,0 1 0,0 0 0,-2 1 0,1 1 0,-1 2 0,-1 0 0,0 1 0,0-1 0,1 0 0,1-2 0,0-1 0,1-1 0,0-1 0,1 0 0,0 1 0,0 1 0,1 1 0,1 0 0,0 2 0,0-1 0,-2 1 0,-1-2 0,-2 0 0,-4-1 0,-1 0 0,0-1 0,2 1 0,2-1 0,5 0 0,-4 0 0,6 0 0,0 0 0,-6 0 0,3 0 0,-5 1 0,-3 0 0,-1 0 0,1-1 0,3 0 0,4 0 0,-1-2 0,5-1 0,0 0 0,-6 1 0,3 2 0,-5 0 0,-3 0 0,-1 1 0,1 0 0,3 0 0,4-1 0,-1 0 0,6 0 0,-1 0 0,-7 0 0,11 0 0,-5-1 0,-2 1 0,-4 0 0,0 0 0,-2 0 0,1-1 0,2 1 0,1 0 0,4-1 0,-11 0 0,3 1 0,2-1 0,0 0 0,-1 0 0,-3-1 0,6 1 0,-3 0 0,-1-1 0,0 1 0,-1-1 0,1 1 0,0-1 0,1 1 0,-2-1 0,-2 1 0,2 0 0,0-1 0,1 1 0,3 0 0,3 0 0,-6 0 0,6 2 0,-1-1 0,-5 0 0,10-1 0,-4-1 0,-3 1 0,-1-1 0,0 1 0,1 0 0,3 0 0,5 0 0,-9 3 0,7 0 0,-1 0 0,-6-1 0,7-1 0,-4-1 0,-4 0 0,-1-1 0,0 1 0,1-1 0,3 1 0,5-1 0,-10 3 0,5-1 0,1 0 0,-6 0 0,6-1 0,-5 0 0,-2 0 0,-1 0 0,0 0 0,4-1 0,4 0 0,-5-1 0,5 0 0,1 0 0,-3 0 0,5 0 0,-2 0 0,-1 0 0,1 0 0,-1 0 0,1 0 0,-1 0 0,1 0 0,1 0 0,3 0 0,-8 0 0,3 0 0,-3 0 0,10 0 0,-1 0 0,-2 0 0,-1 0 0,-1 0 0,-1 0 0,-3 0 0,-1 0 0,1 0 0,2 0 0,4 0 0,-8 0 0,5 0 0,-7 0 0,10 0 0,-6-1 0,-4 1 0,0 0 0,1 0 0,5 0 0,7 1 0,-1 1 0,6 1 0,-2 0 0,-2-2 0,-3-1 0,-1 0 0,1 1 0,-10 1 0,2 1 0,2 0 0,10-3 0,3 0 0,-2 0 0,-7 0 0,-2 0 0,0 0 0,-1 0 0,1 0 0,5 0 0,9 0 0,2 0 0,-22 0 0,3 0 0,6 0 0,12 0 0,-1 0 0,-18 0 0,19 0 0,3 0 0,5 0 0,-19 0 0,22 0 0,-12 0 0,21 0 0,2 0 0,8 23 0,1-5 0,6 8 0,2 1 0,3-3 0,6 16 0,-7-26 0,2 12 0,13 2 0,5 9 0,-5-7 0,-7-10 0,0 0 0,0-2 0,0-2 0,13 13 0,-6-6 0,-2-2 0,-9-11 0,8 16 0,-12-16 0,-2-1 0,2 3 0,1-2 0,-3 0 0,1 2 0,-1-5 0,3 2 0,-1-3 0,-2 0 0,-1-2 0,0 1 0,8 4 0,17 9 0,-6-4 0,3-1 0,6 0 0,1-1 0,8 6 0,-2-2 0,-17-10 0,1 0 0,20 7 0,-1-1 0,-2-4 0,-14-2 0,5 1 0,-3-1 0,15 2 0,0 0 0,-8-8 0,-2 0 0,0 0 0,-12 0 0,2 0 0,-2 0 0,-1 0 0,17 0 0,-2-3 0,1-2 0,-13 5 0,-1-2 0,0-3 0,-1 0 0,20 4 0,-42-2 0,1 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9:41.8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16276 12765 16383,'-14'-29'0,"1"5"0,2 1 0,8 8 0,-8-22 0,0-7 0,5 14 0,2 1 0,-2-5 0,1-1 0,0-8 0,2 5 0,3 17 0,0-19 0,0-1 0,0 13 0,7-13 0,2-1 0,-3 15 0,5-2 0,-1 4 0,-3 14 0,-3-5 0,2 12 0,0-4 0,4 4 0,3-6 0,-1 4 0,7 3 0,-4-3 0,11 5 0,-12-2 0,26 10 0,-16-3 0,3 1 0,10 5 0,1-1 0,-7-1 0,-1-1 0,-2 0 0,-2 2 0,-2 5 0,-1 1 0,0-4 0,0 1 0,3 5 0,-1 1 0,16 5 0,-13-4 0,-5 3 0,-3-8 0,-7 5 0,-4-10 0,-3 4 0,-2-3 0,-2-1 0,-2 0 0,0 7 0,-8 5 0,2 7 0,-6-7 0,1-2 0,2-6 0,-4-4 0,-6 6 0,4-5 0,-24 13 0,14-10 0,-9 4 0,7-9 0,16-4 0,-8 0 0,12-1 0,-5-2 0,-4 2 0,-5-3 0,3 0 0,-8 0 0,15 2 0,-8-1 0,9 2 0,1-3 0,2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9:49.3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8178 2311 16383,'40'-8'0,"-1"0"0,1 0 0,-6 0 0,-1 0 0,4 1 0,1 3 0,5 1 0,-1 1 0,-4-1 0,12-2 0,-3 1 0,-2 3 0,-4 2 0,-10-1 0,-18 8 0,-18 7 0,-6 5 0,-4 3 0,-8 8 0,-4 3 0,2-5 0,-2 2 0,-2 0 0,0 0 0,-2 0 0,-1-1 0,-3 2 0,-1 0 0,3-3 0,1-3 0,3-2 0,2-2 0,8-4 0,16-12 0,20-1 0,16 3 0,-4-4 0,11 3 0,-26-7 0,5 0 0,28 8 0,-5-7 0,-2 4 0,6-2 0,-7-2 0,2-1 0,-4-1 0,-7 1 0,0 0 0,10 0 0,1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9:49.6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9075 2689 16383,'32'0'0,"1"0"0,12 1 0,2-2 0,-13-1 0,2-2 0,0 1 0,5-1 0,0 0 0,1 0 0,3 1 0,0-1 0,-1-1 0,-2-1 0,-1-1 0,-3 2 0,3 4 0,-3 0 0,-4-5 0,-6 0 0,-14 6 0,-9-3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2:48.8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24736 12438 16383,'-30'-26'0,"10"9"0,2 0 0,-1-6 0,-9-9 0,-1-1 0,12 10 0,-2-3 0,-4-6 0,5 5 0,5-1 0,-4-13 0,1-1 0,10 8 0,1-14 0,2-1 0,7 11 0,0-11 0,1 2 0,4 19 0,6-13 0,2 1 0,-2 19 0,3-8 0,5-9 0,-1 6 0,-5 12 0,1 0 0,3-6 0,3-7 0,1 0 0,-4 5 0,0 4 0,-2 2 0,8-12 0,2 2 0,-3 11 0,-3 4 0,-5 3 0,25-11 0,-36 19 0,-1 6 0,15-6 0,-8 5 0,19-1 0,2 2 0,-3 0 0,-3 2 0,0 2 0,3 2 0,3 7 0,-1 12 0,-15-5 0,-1 2 0,11 11 0,-4 2 0,0 3 0,-5-4 0,-2 1 0,-1 0 0,1 2 0,-2-2 0,4 1 0,-4 0 0,-4 13 0,-3-3 0,1-5 0,-7 8 0,2-22 0,-2-1 0,-10 23 0,3-7 0,1-15 0,-4-1 0,-16 2 0,12-5 0,-20 6 0,23-16 0,-16 5 0,16-8 0,-14 5 0,-7 3 0,3 4 0,-3 1 0,1-7 0,-2-1 0,0 2 0,-1 4 0,1 2 0,0-3 0,-8-2 0,2-1 0,10-2 0,2 0 0,-15 2 0,26-10 0,-5 0 0,6 0 0,3-4 0,-8 4 0,6-3 0,-7 3 0,9 0 0,4-4 0,3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9:49.9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9546 2376 16383,'0'40'0,"0"0"0,0-1 0,0 9 0,0 2 0,0-2 0,-1-5 0,1-2 0,1 3 0,0-5 0,1 3 0,1 0 0,0-4 0,0 1 0,0-3 0,1-1 0,1 1 0,1-1 0,2-2 0,8 8 0,1-4 0,-2 2 0,15-3 0,-20-24 0,23-1 0,5 2 0,3-8 0,4-2 0,0 1 0,3-1 0,-5-2 0,3-1 0,-1-1 0,-3-1 0,-1-2 0,0 1 0,1 0 0,-1 0 0,-4-1 0,-3-2 0,-4 1 0,10-3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9:50.5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11011 1767 16383,'6'40'0,"1"-1"0,-1 1 0,1 0 0,-2-2 0,0 1 0,-1 0 0,1 5 0,-1-1 0,0 3 0,0 3 0,0 0 0,1 1 0,-1-2 0,2-2 0,-1 1 0,1-1 0,0 0 0,0-1 0,-1 0 0,0 3 0,0 0 0,-1-1 0,1 0 0,2 0 0,0-5 0,0 1 0,1 1 0,1-2 0,0-1 0,0-2 0,1 3 0,1-3 0,0-1 0,0 1 0,0 2 0,0 1 0,0-1 0,-1-3 0,1-1 0,-1-2 0,-1-1 0,2 13 0,-2-4 0,-2-12 0,-2-4 0,-4 5 0,3-13 0,-4 25 0,0-17 0,0 20 0,0 3 0,0-24 0,0-1 0,0 25 0,0 0 0,1-18 0,-2-2 0,-1 0 0,0-1 0,1 12 0,-3-23 0,4-5 0,0-10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9:51.6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11815 2130 16383,'41'-13'0,"0"0"0,0 0 0,5 2 0,1 0 0,-3 1 0,-4-1 0,-3 0 0,-1 4 0,-3 1 0,9-1 0,-33 4 0,-2 9 0,-4 21 0,-4 3 0,-4 7 0,-4 1 0,-7 5 0,-4 1 0,-1 3 0,8-10 0,0 2 0,-1 2 0,0-1 0,-3-2 0,-4-1 0,-2-2 0,-1 0 0,0 0 0,2-2 0,1 4 0,2-2 0,0-1 0,1-1 0,-2 0 0,0-1 0,3-4 0,3-3 0,5-5 0,9-4 0,2-12 0,10 4 0,6-2 0,2 0 0,20 5 0,-2-3 0,-5-5 0,8 0 0,-2-1 0,12 2 0,-2-2 0,0-1 0,-4-2 0,-18 1 0,0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9:52.4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12666 2705 16383,'12'36'0,"0"-1"0,0 1 0,0 0 0,-1 0 0,-1 1 0,-2 7 0,-1 2 0,-1-2 0,-2-6 0,-1-2 0,1 0 0,0 0 0,-1 0 0,-1-4 0,-1-1 0,-2-4 0,1 5 0,0-25 0,12-37 0,7-19 0,-5 17 0,3-2 0,2-5 0,4-8 0,1-1 0,-1 7 0,-1 8 0,0 5 0,3-4 0,-1 2 0,2-4 0,2-1 0,-1 2 0,-4 6 0,6-6 0,-1 5 0,-3 1 0,1 0 0,-8 7 0,-7 7 0,-7 19 0,6 17 0,3 13 0,-1 1 0,-5-5 0,-1 0 0,1 4 0,3 5 0,2 5 0,0 0 0,-2-1 0,-4-6 0,0-1 0,-2 0 0,1-1 0,3 9 0,-1 0 0,-1-1 0,-1-4 0,-1 0 0,-1-2 0,0-4 0,0-1 0,0 0 0,0 1 0,0 0 0,0-2 0,0 1 0,0-3 0,4 7 0,0-7 0,-2-13 0,-3-5 0,-23-29 0,-2-3 0,-6-4 0,0-3 0,-4-9 0,0-2 0,-2 0 0,5 8 0,0 2 0,-1-2 0,0 0 0,0-3 0,0-3 0,1 2 0,3 3 0,-6-3 0,3 3 0,0-1 0,4 4 0,6 3 0,23 17 0,10 5 0,2 2 0,4 0 0,-7 0 0,-2-3 0,2 2 0,-2-2 0,-1 0 0,10 3 0,-1-7 0,-3 6 0,-2-3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9:56.2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14581 2676 16383,'30'5'0,"-1"0"0,8 4 0,-1 6 0,-2 9 0,-1 3 0,-3-7 0,0 0 0,-1 0 0,1 1 0,0-2 0,9-1 0,1-3 0,-2 2 0,3-3 0,-6-7 0,3-1 0,2-2 0,-2-3 0,6-5 0,-1-5 0,1 1 0,-2 3 0,2 0 0,0-1 0,-2-1 0,-3-2 0,0-2 0,-2 0 0,-4 0 0,7-4 0,-4 0 0,1-1 0,-6 1 0,-12 4 0,7-2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9:56.9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17615 2040 16383,'-33'33'0,"0"0"0,1 0 0,6-4 0,0 2 0,1-1 0,1-1 0,1-3 0,2-1 0,0 2 0,-4 12 0,0 3 0,4-4 0,4-9 0,3-1 0,-2 9 0,6-5 0,12-11 0,5-4 0,2-11 0,4-1 0,20 3 0,5-4 0,-3 5 0,-8-2 0,-24 9 0,-11 32 0,-1-17 0,-3 4 0,1 3 0,1 0 0,2 4 0,-2 2 0,0 0 0,0-4 0,-3 1 0,1 0 0,0 0 0,2-1 0,2 4 0,1 0 0,1-2 0,0 0 0,-2 9 0,0-1 0,3-7 0,4-10 0,2-4 0,2 20 0,1-33 0,16-6 0,8-3 0,4-3 0,4-3 0,3 3 0,5 1 0,-1-3 0,-7-3 0,0-2 0,2-1 0,6 0 0,4-2 0,0 0 0,-2-2 0,0-2 0,-2-1 0,0 0 0,-1 2 0,0 0 0,-4 0 0,-5 0 0,-1-1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9:57.2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18578 3288 16383,'46'-5'0,"0"0"0,0 0 0,0 0 0,1 1 0,2 0 0,2 1 0,-1 0 0,-2 1 0,-5 1 0,0 1 0,-1 1 0,0-1 0,1 0 0,4 0 0,2 1 0,0-1 0,-2 0 0,-2-1 0,0-1 0,-2 0 0,-3-1 0,-3 1 0,10 1 0,-4-1 0,-2-3 0,-11 1 0,-23 4 0,-5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49:57.5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19724 3097 16383,'-11'29'0,"1"1"0,-3 11 0,-2 4 0,0-11 0,-1 2 0,1 0 0,2 4 0,3 2 0,-1 0 0,0-5 0,0 0 0,0 1 0,3-2 0,2 2 0,3-2 0,1 0 0,-1 0 0,2-1 0,1-3 0,4 0 0,2-5 0,6 7 0,9-12 0,-10-9 0,15 1 0,9-1 0,-6-4 0,6 0 0,1-1 0,-4-3 0,0-2 0,3 1 0,3 3 0,3 1 0,1 1 0,-1-3 0,6-4 0,-1-3 0,-1 2 0,-8 2 0,0 1 0,-1-2 0,17-1 0,-7-2 0,-10 1 0,-10 0 0,-23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0:40.2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16199 10846 16383,'33'-4'0,"-10"1"0,2 3 0,-16-3 0,16 3 0,-14-3 0,15 3 0,-11 0 0,11-4 0,-12 3 0,25-3 0,-21 4 0,15 0 0,-14-4 0,-4 3 0,4-4 0,14 5 0,-16 0 0,16 0 0,-23 0 0,-1 0 0,-2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1:11.2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16304 10975 16383,'32'0'0,"-5"-3"0,-14 3 0,6-3 0,16 3 0,10 0 0,-7 0 0,1-4 0,3-1 0,-7 4 0,2 0 0,6-5 0,4-1 0,-3 1 0,4 5 0,1 0 0,-13-1 0,5 0 0,-1-1 0,-3 0 0,-2 0 0,-3 0 0,1 0 0,7 1 0,1-1 0,-2-1 0,-4-1 0,-1-1 0,-3-1 0,1-1 0,-2 1 0,1 0 0,-3 0 0,4-3 0,-17-1 0,-8 4 0,-1-5 0,1-4 0,-3-5 0,0-21 0,-4-2 0,0-1 0,-4 3 0,-5 15 0,-5-1 0,-2 7 0,1 2 0,2 6 0,0 3 0,1 1 0,-1 3 0,-20-11 0,-5-2 0,10 4 0,-3 1 0,-4 1 0,-2 1 0,0-3 0,-2-1 0,5 6 0,-1 0 0,1 1 0,-6-5 0,1 1 0,6 1 0,-1-1 0,1 2 0,-6 1 0,2 2 0,-1-1 0,0 0 0,8 2 0,2 2 0,-1 1 0,2 0 0,-4-1 0,4-2 0,-1 1 0,-3 4 0,-4-7 0,19 8 0,7-2 0,2 3 0,-5 0 0,-5 0 0,0 0 0,-23 13 0,22-4 0,-7 4 0,-3 1 0,-10 8 0,15-10 0,1 1 0,-13 7 0,2 9 0,17-15 0,-8 11 0,12-15 0,4 9 0,-12 16 0,5-4 0,0-3 0,1-1 0,-1 4 0,7-3 0,2-1 0,-2 4 0,7-3 0,0 0 0,-3 3 0,4-4 0,0 1 0,0 3 0,0 3 0,4-8 0,2-5 0,1-2 0,4-1 0,-7-11 0,10 12 0,-8-1 0,6 3 0,-5-2 0,0-7 0,-4-2 0,3-4 0,-3-3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3:06.8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25924 16316 16383,'45'-5'0,"-17"2"0,-1 2 0,4 1 0,3 0 0,1 0 0,14 0 0,-20 0 0,0 0 0,12 0 0,-20 0 0,-4 2 0,-11 2 0,-14 17 0,-19 18 0,10-17 0,-2 2 0,-11 6 0,-1 0 0,1-1 0,1-1 0,-2-2 0,2 0 0,7-5 0,2 0 0,-1 5 0,13-16 0,10-1 0,4 0 0,39 11 0,-15-6 0,2-2 0,5-1 0,0-2 0,2 0 0,-3-2 0,-5 1 0,0 0 0,3-1 0,3 0 0,-9-1 0,-12-2 0,-13-4 0,0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1:35.1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1879 5894 16383,'44'-8'0,"0"1"0,0-1 0,0 1 0,0-1 0,0 1 0,0-1 0,0 1 0,7-1 0,1 0 0,1-1 0,-1 2 0,-3 0 0,-4 2 0,-6 1 0,2 2 0,-6 3 0,2 0 0,8-1 0,3 0 0,1 0 0,-2 0 0,-6 0 0,-3 0 0,1 0 0,2 0 0,5 0 0,0 0 0,4 0 0,4 0 0,-13 0 0,4 0 0,3 0 0,2 0 0,-1 0 0,0 0 0,-1 0 0,-4 0 0,1 0 0,-3 0 0,-1 0 0,0 0 0,2 0 0,3 0 0,-3 0 0,3 0 0,2 0 0,2 0 0,0 0 0,-1 0 0,-1 0 0,-2 0 0,-4 0 0,11 0 0,-4 0 0,-2 0 0,1 0 0,3 0 0,-7 0 0,3 0 0,0 0 0,1 0 0,0 0 0,-1 0 0,-2 0 0,0 0 0,-2 0 0,0-1 0,-1 1 0,1 0 0,2 1 0,0 0 0,2 1 0,1-1 0,0 1 0,0 0 0,-2 0 0,-1-1 0,6 0 0,-3-1 0,0 1 0,0-1 0,4 1 0,-10 0 0,3 0 0,2 1 0,0 0 0,0-1 0,-2 1 0,-3-1 0,-4 0 0,5-1 0,-4 0 0,-2 0 0,3 0 0,0 0 0,1 0 0,0 0 0,-1 0 0,1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2:47.3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6527 12548 16383,'34'0'0,"3"-4"0,-9 4 0,1-1 0,11-7 0,-3 6 0,10 2 0,3 1 0,-6-1 0,5-2 0,2 0 0,-13 1 0,7 1 0,3-1 0,1 1 0,-1 1 0,-4 0 0,5 1 0,-3 0 0,1 1 0,3 1 0,-10-1 0,2 0 0,1 0 0,2 1 0,-1 0 0,0 0 0,-3 0 0,9 1 0,-3 0 0,0 0 0,1 0 0,1 2 0,-3 1 0,1 2 0,1 0 0,0 0 0,-1 1 0,-2-1 0,3 0 0,-1-1 0,-1 1 0,-1 0 0,0 2 0,-4 0 0,-1 2 0,0 1 0,0-1 0,2 0 0,4 1 0,2-2 0,0 2 0,-1-1 0,-3 1 0,2 4 0,-2 1 0,-1 0 0,0-1 0,0-2 0,1 0 0,-2-1 0,-3 0 0,-1 2 0,-4 1 0,-3-1 0,4 6 0,-8-3 0,-7-2 0,5 14 0,-17-12 0,-3 7 0,3-1 0,-7-6 0,3-4 0,-4-11 0,0-3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2:47.9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9299 13312 16383,'0'38'0,"0"1"0,0-1 0,0 0 0,5 12 0,1 0 0,1-4 0,0 3 0,4-5 0,11-5 0,3-5 0,7 4 0,-5-26 0,1-3 0,3 1 0,-3-6 0,-1-1 0,-3-3 0,18-16 0,1-7 0,-3-6 0,-13 7 0,5-4 0,-5-1 0,1-12 0,-4-3 0,-4 10 0,-1-1 0,0-1 0,-2 0 0,-1-1 0,0-3 0,-2 4 0,0-3 0,0 0 0,-1 2 0,1 1 0,-2 1 0,0 1 0,3-18 0,-2 5 0,6 1 0,-18 35 0,1 2 0,-2 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56:23.791"/>
    </inkml:context>
    <inkml:brush xml:id="br0">
      <inkml:brushProperty name="width" value="0.05292" units="cm"/>
      <inkml:brushProperty name="height" value="0.05292" units="cm"/>
      <inkml:brushProperty name="color" value="#00B050"/>
    </inkml:brush>
  </inkml:definitions>
  <inkml:trace contextRef="#ctx0" brushRef="#br0">1768 10364 16817,'6'47'0,"1"0"0,0 0 0,0 0 0,-1 0 0,1 0 0,0 0 0,0 0 0,-2 2 0,1 1 0,-1 0 0,0 1 0,0-1 0,-2-1 0,-1 0 0,-2-1-469,-2 1 1,-2-2 0,-1 0 0,-1 0 0,0-1 0,-1 1 0,0 0 192,1-4 1,0 1-1,0 0 1,0 0 0,-1 0-1,0 0 1,-1-2 0,0 0 275,-4 6 0,0-1 0,-1-1 0,0 0 0,0-1 0,1 1 0,0 0 0,2 0 0,-1-1 0,1 1 0,-1-1 0,1-1 102,-2 3 0,-1 1 0,0-2 0,2-1 0,1-1-102,1 1 0,2-1 0,1-2 0,1-1 615,-2 6 0,1-2 0,4-7-615,4-10 0,3-4 1213,11 16-1213,18-25 0,-2 1 0,4 0 978,-3-8 0,3-2 0,2 0-978,0 2 0,4 0 0,0 1 0,1-3 23,3-1 0,0-2 1,1-1-1,0 0-23,-1 1 0,-1 0 0,2 0 0,0-1 0,-3-1 0,1-1 0,0 0 0,0 0 0,-4-1 0,10-2 0,-3 0 0,1 0-174,-5 2 0,3 1 0,-2 0 0,-6-1 174,4-4 0,-6 1 0,-6 2 0,-6 1 0,-13 0 0,-12-2 0</inkml:trace>
  <inkml:trace contextRef="#ctx0" brushRef="#br0" timeOffset="569">2066 10683 8191,'36'-4'0,"0"0"0,5 3 0,4 2 0,0-3 956,-7-3 1,0-1 0,2 0-957,-1 3 0,3 2 0,-1-2 0,-1-1 0,7-5 0,-2-2 0,-3 1 0,1 1 0,-3 0 1506,1-7 1,-9 9-1507,-19 31 0,-14 13 0,-6 11-135,2-14 1,-2 5 0,-1 2 0,-1 1 0,1 1 134,2-3 0,-1 2 0,1 0 0,0 1 0,-2 0 0,0 1 99,-1-1 1,-1 1 0,-1 0-1,-1 1 1,1-1 0,0 0-1,1-2-99,1 1 0,1-1 0,0-1 0,-1 0 0,1-1 0,-1 0 0,-2 7 0,-2-1 0,1-1 0,0-1 0,1-2-3,2-1 0,0-3 0,1 0 0,0 0 3,0 0 0,-1 1 0,1-2 0,2-4-95,-1 9 0,3-4 95,-2-1 0,3-6 2775,3-10-2775,0-4-219,-3-11 0,2-3 0,-2-3 0</inkml:trace>
  <inkml:trace contextRef="#ctx0" brushRef="#br0" timeOffset="910">1831 11317 8191,'21'0'0,"-5"0"3276,-4 0-1489,5 0 1031,-3 0-2818,26 0 0,-2 0 0,-2 0 0,0 0 0,6 0 0,3 0 0,4 0 0,-12 0 0,-1 0 0,-2 0 0,-1 0 0,-7 0 0,1 0 0</inkml:trace>
  <inkml:trace contextRef="#ctx0" brushRef="#br0" timeOffset="1183">2025 11765 24575,'6'0'0,"-2"3"0,11 6 0,-7 1 0,18 8 0,-5-2 0,-3-6 0,-2-2 0,-13-8 0,0 0 0</inkml:trace>
  <inkml:trace contextRef="#ctx0" brushRef="#br0" timeOffset="2977">1691 12043 24575,'7'0'0,"2"0"0,-2 0 0,25-7 0,-17 6 0,18-6 0,1-1 0,-13 4 0,20-5 0,-1 1 0,-19 3 0,19-3 0,1 0 0,-13 6 0,19-2 0,2 0 0,-11 4 0,10 0 0,0 0 0,-13 0 0,7 1 0,-2-2 0,-12-2 0,20 3 0,-1 0 0,-23-3 0,8 3 0,-3 0 0,-19 0 0,-4 0 0,-3 0 0</inkml:trace>
  <inkml:trace contextRef="#ctx0" brushRef="#br0" timeOffset="5243">2016 12493 24575,'12'-4'0,"1"1"0,-4 3 0,3 0 0,-2 0 0,0 0 0,2 0 0,-5 0 0,2 0 0,0 0 0,-5 3 0,1 3 0,-5 1 0,-4 12 0,1-8 0,-11 11 0,-1 2 0,2 2 0,-9 1 0,-1 0 0,10 2 0,-7-3 0,16-10 0,4-10 0,0 3 0,0 1 0,0-1 0,-3 0 0,2-2 0,-4-4 0,-22 6 0,5-3 0,-12 2 0,-1 0 0,7 0 0,-18 1 0,41-6 0,6-3 0,9 0 0,2 0 0,-2 0 0,2 0 0,-5 0 0,2 0 0,-3 0 0,0 0 0,1 0-820,-1 0 1,-2 0 0,-2 0 0</inkml:trace>
  <inkml:trace contextRef="#ctx0" brushRef="#br0" timeOffset="6601">2179 12814 8191,'33'-4'0,"-15"1"1638,8 3 0,1 0 149,-2 4 1031,10 0-2818,-25 7 1719,-37 17-1719,4-9 1638,-1-1 0,1-2 1638,5-3-3044,2-1-232,15-8 0,5-2 0,5 1 0,11 2 0,-9-1 0,8 3 0,-3-3 0,-4 3 0,13 6 0,-7 0 0,0 3 0,1-1 0,-10-5 0,-2-1 0,-1-3 0,-6 0 0,0 0 0,0 1 0,-3-1 0,0 0 0,-4 1 0,-2-1 0,2-3 0,-5 3 0,-18 1 0,6-3 0,-11 3 0,3-7 0,19 3 0,-11-3 0,14 3 0,0-3 0,1 0 0,6 0 0,0 0 0</inkml:trace>
  <inkml:trace contextRef="#ctx0" brushRef="#br0" timeOffset="9701">2543 12093 8191,'-13'0'0,"-6"-4"3276,7 3-1489,-6-6 1031,8 7-2818,-18-9 0,-5-3 0,-12-6 183,10 5 1,-6-4-1,4 0-183,1-8 0,0-2 1092,-2 1 0,-4-2 0,3-1-833,12 5 0,2 0 0,-1-4-259,0-1 0,-3-5 0,2 1 0,3 3 0,-5-8 0,3 0-233,7-1 1,1-3 0,3 6 232,4 11 0,3 1 0,3-11 0,1 1 0,0 3 1481,4-10-1481,0 13 0,3 2 0,2-3 0,3-1 0,2-2 425,3-11 0,2-4-425,-4 13 0,2-2 0,0 3 0,6-3 0,2 0 0,-3 1 0,2-1 0,1 4 0,8-1 0,2 3 0,3-4 0,1 2 0,5 4 0,-1 5 0,-16 11 0,2 3 187,15-1 0,2 3-187,-11 4 0,0 2 0,6 0 0,4 1 0,-2 1 0,8 1 0,3 4-756,-10 2 0,5 1 0,1 4 1,-6 1 755,0 6 0,-5 2 0,2 3 0,-1-3 0,2 2 0,-1 2 0,-6 0-416,-3 6 0,-4 2 0,-3-1 416,0-2 0,-2 0 0,-3 1 0,-7 6 0,-3 2 0,-1-1 0,2-2 0,0-2 0,-6 3 0,-6 1 0,-5 3 0,-2 0 0,-1-3-602,-1 2 1,0-3-1,-4 1 602,-1-4 0,-2 0 0,-2 0 0,1-3 0,-5 3 0,1-2 0,-1-1-177,1-2 0,1 0 1,-1-2 176,0-1 0,1-1 0,1-3 1163,0-1 1,2-3-1164,-11 8 312,25-23 0,7-1 0,-2-3 0</inkml:trace>
  <inkml:trace contextRef="#ctx0" brushRef="#br0" timeOffset="10318">3015 11531 24575,'33'0'0,"-2"10"0,4 6 0,-5-2 0,3 1 0,1 1-820,-1 1 1,1 2 0,2 0 0,0 3 163,-2 1 1,1 1-1,0 2 1,1 1 0,-1 0-1,2 1 1,-1 1-1,1 0 1,0 2 0,1 0 378,-3-1 1,0 0 0,1 1-1,0 1 1,-1 1 0,-1 0 276,-1 2 0,0 2 0,-1 0 0,-1 1 0,0 0 0,-1 1 0,-5-4 0,0 1 0,-1 1 0,0 0 0,-1 0 0,0 0 0,-1 0-176,3 3 1,-2 0 0,1 0-1,-2 0 1,0 1 0,-2 0 175,-1 3 0,-1 1 0,-1 0 0,-1 1 0,0-1 0,-1 0 0,-2-1 0,1-1 0,-2 0 0,0 1 0,-1-2 0,-1 0 0,0 4 0,-2-2 0,0 0 0,-2 1 0,1 0-315,-1 2 1,0 2-1,-1 0 1,-2-2 0,-1-2 314,-2-5 0,-2-2 0,-1-1 0,-1 2 0,0 1 0,-1 1 0,-1 0 0,-1 0 0,0-2 0,-3-1 0,-1-2 0,-1-1 0,0 3 0,2 2 0,-1 2 0,0 1 0,0-1 0,0-4 165,-6 6 0,0-3 0,1 1-165,2-2 0,1 1 0,-1 0 0,2-5 1129,-5 7 0,-3-3-1129,3-8 0,-4 3 0,-1-1 0,2-4 0,-4 7 0,-1-1 0,1-4 0,-3 1 0,0-1 1638,-5 6 0,3-4-1622,11-12 0,1-2 751,-18 13 0,31-31 0,1-2 1</inkml:trace>
  <inkml:trace contextRef="#ctx0" brushRef="#br0" timeOffset="10677">3941 14994 24575,'0'10'0,"7"22"0,-5-10 0,10 12 0,-3-8 0,7-5 0,0 0 0,2 5 0,-5-15 0,9 6 0,-8-13 0,11 3 0,3-2 0,14-3 0,-8 1 0,6 0 0,-1-1-801,9-1 1,1-2 800,-10 2 0,1 0 0,1-3 0,4-3 0,0-2 0,-4 0 0,-6 1 0,-1-1-158,-2-3 1,3-1-1,-6-2 158,9-18 0,1 0 0,-17 9 0,-14 9 0</inkml:trace>
  <inkml:trace contextRef="#ctx0" brushRef="#br0" timeOffset="11542">1552 12536 24575,'0'0'0</inkml:trace>
  <inkml:trace contextRef="#ctx0" brushRef="#br0" timeOffset="12842">1561 12656 8191,'-4'-3'0,"-24"2"1638,0 0 0,-4-1-1096,-12 2 1,-5 0-543,11 2 0,-3 1 0,-1 0 0,1 0 289,-8 0 1,2 1-1,-2 1-289,8 1 0,-2 2 0,1 0 0,3 1 0,1 0 0,2-1 0,4 2 1013,-3 1 1,7 2-1014,-2 6 3276,21-9-929,2 2-1656,-8 8-691,8-6 2814,-5 2-2814,6-4 0,-1-8 0,4 2 0,0-6 0</inkml:trace>
  <inkml:trace contextRef="#ctx0" brushRef="#br0" timeOffset="13142">515 12529 8191,'0'16'0,"-4"11"0,-1 6 1638,0-2 0,0 3-974,-4 10 1,1 1-665,2 0 0,2-4 0,-3 8 1436,9-22 1,2-3-1437,3-7 1775,12-4-1775,-5-9 3276,6 0-2457,-8-4 0,-5 0 0,-1 0 0</inkml:trace>
  <inkml:trace contextRef="#ctx0" brushRef="#br0" timeOffset="14267">622 14114 8191,'-15'-31'0,"0"1"0,3 5 846,-5-8 0,-4-11 1,2-1-847,4 2 0,1-1 0,1 0 0,0 0 0,1-1 0,0 0 970,-1-1 1,1 0 0,4 7-971,8-9 2007,20 15-2007,-3 14 0,18-11 0,-10 14 0,4-2 0,3 1 854,6 0 1,4 1 0,3-1-855,-8 5 0,2 0 0,3 0 0,0 0 0,1 1-287,2 0 0,0 1 1,2 1-1,-1 1 0,1 1 287,-1 2 0,0 2 0,0 0 0,0 2 0,0-1 0,0 1 0,0 0 0,1 1 0,-2 0 0,-2 2-303,2 2 1,-1 1 0,-1 0 0,-3 1 302,3 1 0,-2 1 0,-5 1 0,-1 2 0,-8 0 0,-10 1 2568,-7 4-2568,0 16 3276,0-1-2754,-6-4 1,0 1 1593,0 3-2116,-3-4 0,-2 1 0,-6 17 0,-3-14 0,-5 2-576,0-3 1,-2 1 0,-2 0 575,-6 0 0,-4 0 0,1 1 0,1 2 0,1 1 0,-3-3 0,-2-3 0,-2-3 0,1-1 0,5-3 0,0-1 0,0-2 0,-2-3 0,-1-1 0,-1 0 0,-2 1 0,-2-1 0,0-1 0,0-3 0,0-1 0,-2-2 0,1 1 0,-3-1 0,1-1 0,3 0 0,-5 0 0,1 0-256,-2-3 0,-3-1 0,7 1 256,-5 5-12,13-8 0,-1 0 12,2 2 0,1 0 0,-18-3 0,4 0 0,-4 0 0,5 0 0,1 0 0,5 0 0,2 0 0,-14-3 0,41-3 1653,0-1-1653,8-2 0,-3 5 0,3 1 0</inkml:trace>
  <inkml:trace contextRef="#ctx0" brushRef="#br0" timeOffset="34787">6191 8912 24575,'-5'48'0,"0"1"0,0-1 0,-1 1 0,1-1 0,0 1 0,-1-1 0,1 0 0,0 1 0,-1-4 0,1 1 0,-1 0 0,0 0 0,1 0 0,-1 0 0,0 0 0,1-1 0,-1 1 0,1-2-365,0 2 1,0-1 0,1 0 0,0-1 0,0 0 0,-1 0 0,1 1 0,-1 1 0,0 0 36,-1 2 0,0 1 0,-1 2 1,0-1-1,0 1 0,0 0 1,0-1-1,0 0 0,0-2 1,1-1-83,-1 2 0,0-2 1,1 0-1,-1-2 1,1 0-1,-1 1 0,-1 1 1,0 2 81,0-4 0,0 2 0,-2 0 1,1 2-1,-1-1 0,1 1 1,-1-1-1,1-1 0,0-1 1,1-2 171,0 2 0,0-1 0,2-2 0,-1 0 1,0 0-1,0-1 0,0 0 0,-1 1 156,-2 6 0,-1 1 0,-1 0 0,0-1 0,1 0 0,1-2 0,1-1-217,1 0 1,1-1 0,1-2-1,0 0 1,0-2 0,0-1 216,-3 8 0,0-2 0,1-3 0,1-1 344,2 0 1,2-2 0,-1-2-345,-1 9 0,1-4 1452,4-13 0,0-2-1452,4 14 3276,-3-15-2211,6-6 2211,-6-4-3026,2-8 3026,-3-3-2704,0 3-572,0-2 0,0 11 0,0 1 0,0 8 0,0 1 0,0 0 0,0 13 0,4-5 0,1 0 0,-4-10 0,0 0 0,4 16 0,-1-2 0,-4 5 0,0 0 0,0-4 0,0 1 0,4-11 0,-3 1 0,9 7 0,-1-4 0,3 10 0,-1-4 0,-2-13 0,-1-13 0,0 3 0,1-14 0,1 8 0,-1-8 0,10 10 0,13 1 0,-8-1 0,2-1 0,7 2 0,3 0-820,-3-4 1,2-1 0,2 1 0,2 0 492,4 2 0,3 2 0,2 0 0,1 0 0,-1-2 327,-5-1 0,1-1 0,0-1 0,0 0 0,1 1 0,0-1 0,2 0 0,1 1 0,1-1 0,-1 1 0,-1-1 0,-1-1 0,0 1 0,-2 0 0,-1 0 0,0-1 0,1 0 0,1-1 0,2 0 0,-1-1 0,-2 0 0,-3 0-236,10 4 0,-5 0 0,-2-2 236,-7-4 0,-2-1 0,-4-1 0,0 2 0,-6-2 0,-7-3 0,7-4 0,-7-1 0,10-9 0,12-9 0,5-5 0,-8 2 0,1-3 602,-8 5 0,4-2 0,0-1 0,-3 2-602,-1 0 0,-1 2 0,0-1 0,9-7 0,2-1 0,-4 3-446,-3 2 0,0 1 446,3-3 0,3-3 0,-4 1 0,-2 0 0,-2-1 0,-5 2 0,0-2 0,1-2 0,-4 4 0,0-2 0,0 0 0,-1 0-792,3-7 0,0 0 0,0-1 792,-3 2 0,1-1 0,-1 0 0,0 2 0,2 0 0,-1 1 0,-1-1 0,0-7 0,-2 0 0,0 1 0,-4 10 0,-1 2 0,0-1 0,3-10 0,0-2 0,-3-1 0,-3 1 0,-3-1 0,1 0 0,-2 7 0,0 0 0,0-1 0,-2-1-820,-2-5 1,-1 0 0,-1-1 0,2 0 478,1 0 1,0 1 0,1-1 0,-2 0 340,-2-2 0,-2-2 0,0 1 0,0 0-442,3 3 0,0 0 1,0 0-1,-2-1 442,-1 3 0,-2 0 0,-1-2 0,0 1 0,1 0 1,0 2 1,0 0 0,0 0 0,-1 0 0,-2-1-2,-1 2 0,-1-1 0,-1 0 0,-1-1 0,0 1 0,0 1 0,0-5 0,-1 0 0,1 0 0,-2 1 0,-1 0-171,-1 0 0,-1 1 1,0-1-1,-2 2 0,1-1 171,-1 2 0,-1-1 0,1 1 0,-1 2 0,2 3 0,-3-8 0,1 4 0,-2-1 484,-2 0 0,-2-2 0,0 1 0,4 4-484,4 6 0,2 3 0,0-2 664,-3 0 1,-1-4-1,1 2 1,2 3-665,1-5 0,1 1 0,-1-1 0,0-3 0,2 9 1075,1 6-1075,-8-14 0,-2 4 3276,7 21-2608,-14-6 1984,15 17-2652,-35-5 0,21 3 0,-3 0-632,-6 0 0,-5-1 0,-2-2 632,3-2 0,-2 0 0,-1-2 0,-1 1-656,1 1 1,-1 0-1,0 0 1,-2-1 0,1 1 468,-2-2 1,0 0-1,0-1 1,-2 0-1,0 1 187,2 0 0,-1-1 0,-2 0 0,1 0 0,1 2 0,2 0 0,1 2 0,2 1 0,1 0 0,0 1 0,0-1 0,-10-1 0,1-2 0,1 2 0,3 2-269,-6 2 0,2 2 0,7 1 269,9 1 0,3 2 0,-2-1 0,6 0 0,11 0 2262,7 0-2262,2 0 819,-2 0 0,6 0 0,0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54:54.5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6661 8879 16383,'46'0'0,"-17"0"0,5 0 0,1 0 0,5 0 0,-1 0 0,9-4 0,3 0 0,-6 1 0,6 1 0,1-1 0,-4 0 0,-3-3 0,-3-1 0,5 0 0,-6 2 0,4 0 0,3-1 0,0 1 0,-1 0 0,-4 0 0,2-1 0,-4-1 0,0 1 0,4 1 0,2 0 0,3 0 0,1 1 0,-1 0 0,-4-1 0,-5 1 0,-3-2 0,-1 2 0,2-1 0,1 2 0,1 0 0,0 0 0,0 0 0,0 0 0,-1 0 0,1 0 0,2 0 0,2 0 0,2-1 0,1 0 0,0 1 0,0 0 0,-2 0 0,-1 0 0,0 1 0,0-1 0,0 1 0,-1 0 0,-1 0 0,0 0 0,0 0 0,-1-1 0,2-1 0,-1-1 0,1 0 0,-2 1 0,-2 1 0,2 1 0,-3 2 0,0 0 0,0-1 0,0-3 0,-1-1 0,2 0 0,1 1 0,0 1 0,2 0 0,1 1 0,0 0 0,-3-1 0,1-2 0,-2-1 0,0 0 0,-1 1 0,1 2 0,-1 0 0,0 0 0,2-1 0,5-1 0,3-1 0,-2 0 0,-7 2 0,-4 3 0,0 0 0,3-2 0,7 0 0,0 0 0,-9 2 0,-7 0 0,-1 2 0,16-1 0,6 0 0,-9 0 0,-5 0 0,12 0 0,-1 0 0,-14 0 0,1 0 0,-1 0 0,-9 0 0,2 0 0,-1 0 0,-8 0 0,15-1 0,1 2 0,-13 1 0,26 2 0,-14 12 0,-16-7 0,18 10 0,0 0 0,-13-8 0,3 3 0,-3-3 0,-16-8 0,-3-3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18:18.341"/>
    </inkml:context>
    <inkml:brush xml:id="br0">
      <inkml:brushProperty name="width" value="0.05292" units="cm"/>
      <inkml:brushProperty name="height" value="0.05292" units="cm"/>
      <inkml:brushProperty name="color" value="#00B050"/>
    </inkml:brush>
  </inkml:definitions>
  <inkml:trace contextRef="#ctx0" brushRef="#br0">16625 12185 24575,'39'12'0,"-1"0"0,-8 3 0,0 4 0,5 3 0,0 0 0,5 4 0,3 3 0,1 1 0,-1-1 0,-4 0-656,0 0 1,-3-1-1,0 1 1,0 0 0,2 2 624,0-1 1,2 2 0,1 1 0,-1 0-1,-3-3 1,-4-3 30,4 3 0,-5-3 0,-3-3 0,3 1 0,-8-6 0,-11-11 0,-10-8 0</inkml:trace>
  <inkml:trace contextRef="#ctx0" brushRef="#br0" timeOffset="251">17635 12236 8191,'-39'30'0,"10"-2"0,-3 4 737,1-5 1,-3 1 0,-3 1-738,2-2 0,-2 2 0,0 0 0,0-2 0,2-1 0,1 0 0,-1-1 0,2-2 0,-7 2 0,1-1 0,4-3 606,4 1 1,6-6-1,12-9 1,18-9-1</inkml:trace>
  <inkml:trace contextRef="#ctx0" brushRef="#br0" timeOffset="437">18072 12429 8191,'40'20'0,"0"1"0,0-1 0,3 4 0,0 2 0,0 0 314,-1-1 1,1 0-1,0 2-314,-6-1 0,1 3 0,1-1 0,-1-4 438,-3-5 0,0-2 0,0-2 0,-2 1-438,7 7 0,-1-1 0,-1-2 551,1-5 1,0-2 0,-3-3-552,2 0 0,-4-4 3276,14 3-3049,-2-4 0,-33-6 0,-10-1 0</inkml:trace>
  <inkml:trace contextRef="#ctx0" brushRef="#br0" timeOffset="650">18929 12143 8191,'-31'36'0,"-1"0"0,1 1 0,-1-1 0,1 1 0,1-2 0,-1 3 551,6-5 1,-3 3-1,0 1 1,1-1-1,4-4-551,-3 5 0,2-3 0,2-4 1509,-3 1 0,3-4-1509,-3 9 494,22-32 0,4-2 0,1-5 0</inkml:trace>
  <inkml:trace contextRef="#ctx0" brushRef="#br0" timeOffset="919">20000 12494 8191,'9'6'0,"-9"23"3276,-18 0-1489,-2 14 1031,-10-8-2818,12-7 1719,5-7-1719,1-5 0,8-9 0,2-5 0</inkml:trace>
  <inkml:trace contextRef="#ctx0" brushRef="#br0" timeOffset="1318">20073 12346 24575,'26'16'0,"-1"0"0,5 3 0,2 4 0,3 4 0,4 5 0,0 1-820,-6-4 1,0 1 0,0 1 0,1 1-1,1 2 1,0 2 0,0-1 0,-1 0 729,-3-5 0,0-1 0,-1-1 1,-1 1 472,8 8 1,-2-1 0,-4-6-384,-7-12 0,-3-3 1267,13 12-1267,-29-26 0,-5-5 0,0-28 0,0-19 0,0 8 0,0 6 0,0-3 0,0-1 0,0 0 0</inkml:trace>
  <inkml:trace contextRef="#ctx0" brushRef="#br0" timeOffset="1533">20840 12280 24575,'-29'36'0,"0"0"0,0-1 0,0 1 0,2-3 0,1-1 0,-4 5 0,4-6 0,-5 4 0,-2 4 0,-1 0 0,0 0 0,3-4 0,5-5-1093,-5 6 1,4-6 0,-2 2 1000,-5 6 1,-4 3-1,2-2 1,10-12 0,5-6-1,15-15 1</inkml:trace>
  <inkml:trace contextRef="#ctx0" brushRef="#br0" timeOffset="1786">21923 12843 8191,'8'19'0,"-4"29"3276,0 0-2460,-4-11 1,0-1-817,0 2 2837,0 2-2837,0-29 1738,0 5-1738,0-10 819,0 3 0,0-5 0,0 2 0</inkml:trace>
  <inkml:trace contextRef="#ctx0" brushRef="#br0" timeOffset="2976">16818 8677 8191,'7'-3'0,"-1"-3"3276,10 6-1489,2-7-1787,19 1 0,8 1 356,-10 2 0,2 2 0,2-1-356,7-2 0,2 0 0,-2 2 0,-3 1 0,-2 2 0,-4-1 969,-2-3 1,-7 6-970,-8 28 0,-37-5 0,-13 4 754,5 1 1,-3 4-1,-2 2 1,2-3-755,-4 1 0,1-2 0,-1 2 0,0-1 0,-2 4 0,2-2 0,7-7 0,-2 13 0,10-2 0,45-26 0,14-5 0,-13-5 0,3 0-39,12 6 1,6 3 0,-1-4 38,-4-6 0,1-4 0,1 2-565,-3 1 0,3 1 0,-1 0 0,-1-2 565,5-3 0,-1-1 0,-4 0 0,-7 3 0,-1 0 0,-7-2 0,10-6 0</inkml:trace>
  <inkml:trace contextRef="#ctx0" brushRef="#br0" timeOffset="3393">18238 8660 24575,'7'0'0,"17"0"0,17 0 0,5 0 0,-4 0 0,-2 0 0,-2 0 0,5 0-656,-2 0 1,5 0-1,1 0 1,-1 0 0,-3 0-51,11 3 0,-4 1 0,-6-2 706,-7-1 0,-4 1 809,-1 0 1,-10 7-810,-36 24 0,-18 6 0,-1-7 0,-4 4-291,13-8 1,-3 6 0,0 1 0,0-1-1,1-5 291,-3 0 0,2-4 0,1 0 0,-2 6 0,2 0 0,10-7 0,13-7 2520,17-7-2520,19-3 0,10-1 0,3 3 0,4-2-823,-7-2 0,3-1 0,3-1 823,-3 1 0,3-1 0,-1-1 0,-2-1 0,0-2 0,-3-2 0,2-2 0,-1-1 0,3-1 0,-1-2 0,-8 2 0,-2 0 0,-5-2 0,-4-4 0,0 0 0</inkml:trace>
  <inkml:trace contextRef="#ctx0" brushRef="#br0" timeOffset="3775">19930 8613 24575,'46'0'0,"0"0"0,0 0 0,-1 0 0,-4 2 0,-5 1 0,-9 4 0,-19 10 0,-3 0 0,-10 8 0,-6 3 0,-4-1 0,-1 1 0,-3 17 0,0 0 0,2-13 0,2-2 0,-2 15 0,13-29 0,4-10 0,3-2 0,0-1 0,20 2 0,17 0 0,7 0 0,-5-1 0,-3-1 0,-2-2 0,8 0-410,-9 1 0,6-1 1,4 1-1,3 0 1,0-1-1,0 0 0,-4 0 1,-3-1-171,3-2 1,-3 0 0,-2-1-1,1 0 1,0 0 579,5 0 0,2 0 0,0-1 0,-3 1 0,-7-1 0,11-1 0,-14-1 0,-19 2 0</inkml:trace>
  <inkml:trace contextRef="#ctx0" brushRef="#br0" timeOffset="7835">17299 9767 8191,'6'0'0,"1"0"3276,-1 3-1489,4 24-1787,-6 3 0,0 10 0,-1 4 0,0-1 16,0-2 0,-1-2 1,0 4-1,0 6-16,-2-11 0,0 5 0,-1 3 0,0 3 0,-1 2 0,1 1 0,-1-1 0,0 0 0,-1-3 0,1-2-242,-1 6 0,-1-3 0,0-1 0,0 0 0,0 0 0,-1 2 0,0 1 242,0-7 0,1 2 0,-1 1 0,0 2 0,0-1 0,0 0 0,-1 0 0,1-2 0,-1-2 0,0-2 144,-2 11 0,0-3 1,-1-2-1,1-2 0,-1 0 1,1 0-145,0 5 0,0-1 0,0-1 0,1-2 0,0-3-178,-2 7 0,1-3 0,2-3 178,1-5 0,2-3 0,0-7 1701,0-5-1701,3-51 0,-1-11 0,-1 17 0,2-13 0,0-1 0</inkml:trace>
  <inkml:trace contextRef="#ctx0" brushRef="#br0" timeOffset="8269">17530 9816 24575,'35'24'0,"-6"6"0,4 10 0,1 3 0,-8-9 0,0 1 0,0 2 0,3 5-469,-5-7 1,2 4 0,1 2 0,0 1 0,0 1 0,-2-1 0,-2-2-79,-1-1 1,-3-1 0,0 0 0,-1-1 0,1 2 0,1 0 108,2 1 1,1 1 0,1 2 0,0-1 0,0 0 0,-2-2 0,-2-1 437,0 1 0,-3-1 0,0-2 0,-1 0 0,2-1 131,4 8 1,2-1-1,-1-1 1,-3-3-132,-3-2 0,-2-2 0,-1-4 899,0 1 1,-1-5-900,5 5-820,-9-25 1,-6-6 0,-3-6 0</inkml:trace>
  <inkml:trace contextRef="#ctx0" brushRef="#br0" timeOffset="8884">18020 9983 24575,'32'13'0,"4"-3"0,-7 0 0,4 1 0,9 6 0,2 1-1492,-6-4 1,3 1 1491,-4 4 0,3 4 0,4 4-469,-13-5 1,4 3 0,1 2 0,2 1 0,0 2 0,0 0 0,0 0 407,-2-1 1,0 0 0,0 1 0,1 0 0,0 1 0,0 1 0,2 0 0,-1 2-238,-4-5 0,1 2 0,1 1 0,0 0 0,1 1 0,-1 0 0,1 0 0,-1 0 1,-1-1-1,0 0 0,-1-1 263,1 3 1,0-2-1,0 1 1,-1 0 0,-1-1-1,0-1 1,0 1-1,-2-1 1,0 0 34,4 5 0,-1-1 0,-1-1 0,-1 1 0,0-2 0,-2 1 0,-1-2-448,5 5 1,-2-1 0,-2 0 0,0-1 0,-1 0 447,-2-2 0,0-1 0,-1 0 0,-1 1 0,0 0 0,5 7 0,-1 1 0,-1 0 0,1-1-228,-1-3 1,0-1-1,-1 0 1,-1 1 227,-2 2 0,-1 1 0,0 0 0,0-3 372,5 4 0,0-3 0,-2-2-372,-7-5 0,-2-2 0,-1-2 1638,2 2 0,-3-5-891,-4-10 2529,3 8-3238,-7-11 1,-1-2-1,-3-6 1</inkml:trace>
  <inkml:trace contextRef="#ctx0" brushRef="#br0" timeOffset="10349">20339 9555 8191,'1'5'0,"-7"9"1638,-8 14 0,-4 6-1523,-1-4 1,-4 2 0,-1 3-116,0 4 0,-2 3 0,-1 3 0,0-2-135,5-10 1,-1-1 0,0 1-1,-1 0 1,-2 2 134,-1 2 0,-4 1 0,0 2 0,0 0 0,0-2 0,1-1 0,2-1 0,1-3 0,1 0 0,-2 1 0,-3 3 0,6-5 0,-4 2 0,0 2 0,-2 0 0,0 2 0,0-1 0,0 0 0,2-1 0,2-2 0,-5 6 0,2-1 0,0-2 0,2 0 0,-1 2 0,-1 2 0,4-3 0,-1 3 0,-1 1 0,1 1 0,0-1 0,1-1 0,1-2 0,3-3 501,-8 9 0,3-4 0,3-1 1,1 0-502,4-2 0,2 2 0,2-3 0,2-7 0,-4 9 819,2-3 0,15-30 0,0-3 0</inkml:trace>
  <inkml:trace contextRef="#ctx0" brushRef="#br0" timeOffset="12950">18011 13291 22739,'-45'-9'0,"-1"0"0,1 0 0,-1 0 0,1 0 0,-1 0 0,1 0 0,-1 0 0,-1-2 0,0 1 0,0 0 0,0-1 0,-1-1 0,1-1 0,0-2 0,0-1 0,6 0 0,0-1 0,-1-2 0,1-1 0,0 0 0,-1-1 0,2 0 0,0 0 0,0 0 0,2 1-410,-4-1 0,2 0 1,0 0-1,1-1 1,1 1-1,-2-1 0,0 0 1,-2-2 81,2 1 0,-2 0 0,-2-2 1,0 0-1,0 0 0,0 0 1,1-1-1,2 0 0,2 0 1,3 1-142,-2-3 1,2-1 0,3 1 0,1-1 0,1 0 0,0 0 0,-1 0 169,-5-4 0,1 0 1,-1-1-1,2 0 1,0-1-1,2-1 151,1-1 1,2-2-1,0 0 1,2-1-1,-1-1 1,1-1 147,2 4 0,-1-2 0,1-1 0,0 1 0,1-1 0,1 1 0,2 1 0,1 0 0,2 1 0,2 1 0,0 0 0,0-2 0,0-1-277,0-1 1,-1-2-1,1 0 1,-1-2 0,3 0-1,1 0 1,4-1 276,2-2 0,4-1 0,1-1 0,3 0 0,0 0 0,1 0 0,-1 0 0,0 5 0,1 1 0,-1 0 0,2 0 0,0 0 0,0-1 0,2 0 0,1-2 0,0 0 0,1-1 0,2-1 0,0-1 0,0 0 0,2 0 0,0 2 0,2 0 0,0 2-14,1 0 1,2 2 0,0 0 0,1 2 0,1-1 0,1 2 0,0-1 0,0 2 13,2-5 0,1 2 0,1 0 0,0 1 0,1 0 0,0 0 0,2 1 0,-1 3 0,0 0 0,2 1 0,0-1 0,0 1 0,1 1 0,-1 2 0,0 0 0,4-3 0,-1 3 0,0 1 0,0 0 0,1-1 0,1-1 0,0-1 0,0-2 0,2-1 0,0 1 0,0-1 0,0 2 0,0 2 0,2 1 0,0 1 0,0 2 0,0 0 0,1-1 0,1 0 0,-4 2 0,1-2 0,1 0 0,-1 1 0,2-1 0,0 2 0,1 0 0,-2 4 0,0 1 0,2 0 0,0 0 0,0 1 0,0 1 0,1 1 0,-1 0 0,3-1 0,0 1 0,0 1 0,0 1 0,1 0 0,1 1 0,2-1 0,-2 2 0,1 0 0,2 0 0,1 0 0,0 1 0,0 0 0,0 0 0,0 1 0,-2 1 0,1 0 0,-1 1 0,0 0 0,0 1 0,-1 0 0,1 0 0,1 1 0,0-1 0,-1 1 0,1-1 0,1 0 0,0 1 0,0 0 0,0 0 0,0 0 0,-1 1 0,0 1 0,1 0 0,1 0 0,-1 1 0,-1 1 0,1 0 0,-1 0 0,-1 1 0,1 0 21,3 0 1,-1 0 0,-1 1 0,1 0 0,-1 1-1,0 1 1,0 2-22,0 0 0,1 2 0,-1 1 0,0 1 0,0 0 0,-1 2 0,-1-1 0,3 1 0,0 1 0,-1 0 0,-1 1 0,0 2 0,0 2 0,0 3 0,-1 1 0,1 2 0,-2 2 0,0 0 0,-3 0 357,2 2 0,-3 0 0,-1 1 0,1 2 0,0 3-357,-3-1 0,1 3 0,1 1 0,0 2 0,-1 1 0,-1 1 0,-2 1 0,-1 0 0,-2 0 0,-2 1 0,0 2 0,0 3 0,2 5 0,2 5 0,-13-19 0,0 3 0,2 2 0,0 2 0,1 3 0,0 1 0,1 1 0,0 2 0,0 1 0,1 1 0,0 1 0,0 0 0,-1 0 0,1 0 0,-1 0 0,0-1 0,0 0 0,-1-2 0,0 0 0,-1-2 0,-1-1 0,-1-2 0,5 8 0,-2-2 0,0-2 0,-1 0 0,0-2 0,-1 0 0,0 0 0,-1 0 0,1 0 0,0 1 0,0 2 0,1 1 0,0 1 0,1 3 0,-4-10 0,-1 1 0,2 1 0,0 2 0,0 1 0,0 1 0,1 1 0,0 0 0,0 1 0,0 0 0,0 1 0,1-1 0,-1 1 0,0 0 0,-1-1 0,1-1 0,-2 0 0,1 0 0,-1-2 0,0-1 0,-1 0 0,-1-3 0,0 0 0,-2-3-18,7 15 0,-2-2 0,-1-2 0,0-2 0,-2-1 0,0 0 0,0-2 0,-1 0 0,0 0 0,0 0 0,0 0 0,-1 1 18,1 0 0,0-1 0,-1 0 0,0-1 0,0 1 0,0-1 0,-1 0 0,-1 1 0,0 1 0,0 0 0,-2 1-144,0 0 1,0 2-1,-1 0 1,0 2 0,-1 0-1,0 0 1,-1-1 0,0 1-1,-2-2 1,0-1 0,-1-1-1,-2-1 144,0 6 0,0-2 0,-2-1 0,-2-1 0,0-1 0,-2 1 0,-2 0 0,-2 2 0,0-4 0,-2 3 0,-1 0 0,-2 0 0,0 1 0,-2-1 0,-1-1 0,0-2 0,-2-2 0,-1-3 0,-3 3 0,-1-3 0,-1-2 0,-1-2 0,-3-1 0,-1 0 0,-3 0 0,0-3 0,-2 0 0,-2-1 0,-2 0 0,-1 0 0,0-1 0,0-1 0,0 0 0,2-1 0,-2 0 0,2 0 0,-1-1 0,1 0 0,-1-2 0,-1 1 0,-1 0 0,-1-1 0,3-3 0,-2 1 0,0-1 0,-2 0 0,1-1 0,-1 1 0,0-1 0,0 0 0,1 0 0,1-1 0,-6 4 0,2 0 0,0-1 0,0 0 0,0 0 0,0 0 0,-1 0 0,-2 0 0,4-3 0,0 0 0,-2 1 0,0-1 0,-1 1 0,1-1 0,-1 0 0,1-1 0,0 0 0,1-1 0,0 1 0,0-2 0,1 1 0,1-1 0,-1-1 0,0 1 0,-1-1 0,0 1 0,-2 0 0,3-1 0,-1 0 0,-1 0 0,-1 1 0,0-1 0,0 1 0,-1-1 0,2-1 0,0 1 0,1-2 0,2 0 0,-6 1 0,2 0 0,1-1 0,0-1 0,1 0 0,0 0 0,-1-1 0,0 0 19,-3 1 0,0-1 1,-1 0-1,0 0 0,1 0 1,1-1-1,1-1 0,2 0-19,-2-1 0,3 1 0,0-2 0,2 0 0,0-1 0,1 0 292,-3-1 0,0 0 1,2-1-1,1-1 1,3 0-293,-6 0 0,4 0 0,4-2 0,2-1 0,9-2 0,17 1 0</inkml:trace>
  <inkml:trace contextRef="#ctx0" brushRef="#br0" timeOffset="404309">13684 14702 24575,'3'38'0,"-1"0"0,0 0 0,2 9 0,-2 6 0,-4-19 0,-2 7 0,-2 4 0,0 2 0,-1 2 0,0 0 0,1-3 0,0-3-656,0 8 1,0-3-1,1-2 1,-2 3 0,-2 4 344,0-11 0,0 4 0,-2 2 0,-1 2 0,-1 1 0,0 1 0,1-2 0,-1-1 0,2-2 0,0-4-236,-2 9 1,2-4 0,0-1 0,-1-2 0,1 1 0,-2 1 484,1-2 1,-2 0 0,0 2 0,0-2-1,0 0 1,2-1 0,0-4 61,-1 13 0,0-4 0,2-2 0,1-3 331,2 0 1,1-4 0,1 0-332,-1-4 0,2-1 0,1-3 0,3-1 0,0-4 0,-6 5 2339,10-16-2339,1-12 3276,5-2-1334,0-2-401,4 0-1541,15 0 0,4 0 0,13 0-1034,-7 0 1,6 0-1,2 0 1034,-10 0 0,0 0 0,2 0 0,3 0-656,4 0 1,3 0-1,3 0 1,-1 0 0,0 0 364,-3 1 0,0-1 0,0 0 0,1 0 1,4-1-120,-9 1 0,2-2 1,3 1-1,0-1 1,1 1-1,0-1 0,-1 0 1,-1 0 294,-2 1 1,-1-1 0,-1 0 0,1 0 0,-1 0 0,1 0 0,0 0 0,0 0-237,3 0 1,0 0 0,0 0 0,1 0 0,-1 1 0,1-1 0,-1 0-1,0 0 351,-2 1 0,0-1 0,0 0 0,-1 1 0,1-1 0,-1 1 0,1 0 0,-1-1-150,1 1 0,0-1 0,1 1 1,-1-1-1,0 1 0,0-1 0,-2 1 1,1-1 149,6 0 0,-2-1 0,0 1 0,0 0 0,1-1 0,3 1-41,-7 0 1,1 1 0,3-1 0,1 1 0,-1-1 0,1 1 0,-2-1-1,-2 0 1,-3 0 40,4-1 0,-2-1 0,-2 0 0,-1 0 0,1 0 0,2 1 44,0 2 1,1 1 0,2 0-1,-1 0 1,0 1 0,-1-2 0,-2 0-45,4-3 0,-3 0 0,-1-2 0,1 2 0,3 0 0,-5 3 0,2 0 0,2 1 0,0 1 0,1-1 0,-1 0 0,1-1 0,0-2 0,1 0 0,-1-1 0,1 0 0,1 1 0,0-1 0,2 2 0,-8 1 0,0 0 0,2 0 0,0 1 0,1 0 0,0 1 0,0-1 0,-2 0 0,0-1 0,-1 1 0,2-1 0,-1-1 0,0 1 0,-1-1 0,-1 1 0,0-1 0,1 0 0,-1 1 0,6-1 0,2 1 0,-1 0 0,-1-1 0,0 1 0,-2-1 0,-3 0 190,2 0 0,-1 0 1,-3 0-1,-1-1 1,-2 0-191,10-3 0,-3 0 0,0-2 422,-7 1 0,1 0 0,0-1 0,-4-1-422,-3-3 0,-2-1 0,1 0 914,7-3 1,2 0 0,-1-2-915,-2-3 0,0-2 0,-5 2 0,0 0 0,-2 2 0,-3-2 0,-2 1 0,7-9 0,-17 6 0,2-4 0,7-2 0,3-2 0,0-3 0,-2-6 0,0-3 0,0 0 795,-3 9 1,1-1-1,0 1 1,-3 1-796,-1-3 0,-2 0 0,-2-2 0,-4 1 0,-1-4 0,-2 1 0,-2 3 0,-3 2 0,-1 2 0,-1-2 0,1-7 0,1-3 0,-1-1 0,-3 3 0,-4 1 0,-2 1 0,-2 0 0,3-3 0,-2-1 0,-3 0 0,-2 8 0,-4 0 0,-1 0 0,0 2 0,-3-5 0,0 1 0,-4 0 0,0 0 0,-3-2 0,0 1 0,1 5 0,3 7 0,0 2 0,0 0 0,-7-8 0,-2-1 0,1 4 973,1 4 1,1 2-974,-6-10 0,-2 1 1024,5 9 0,0 1-1024,7 1 0,0 2 0,-1 8 0,-2 1 0,-5-1 0,-6-1 0,-3 0-656,4 2 1,-4-1-1,-2-1 1,0 1 0,1 0 349,3 0 1,1 1 0,1-1 0,-3 0 0,-4 0 305,7 2 0,-4 0 0,-2 0 0,-2-1 0,-1 0 0,0 1 0,1 0 0,2 1 0,2 0-498,-7 0 1,1 0 0,2 2 0,0 0-1,-1-1 1,-2 1 497,5 0 0,-1 0 0,-1 0 0,-1 0 0,0 0 0,0 0 0,1 2 0,2 0 0,0 1 0,1 0 0,0 2 0,1-1 0,0 1 0,0 0 0,-1 0-153,-1-1 1,0 0-1,0 1 1,0-1-1,-1 1 1,-1 0-1,0 1 153,2 0 0,-1 2 0,1-1 0,-2 1 0,0 0 0,-1 0 0,-1 0 0,-1 0-245,5 0 1,-2 0 0,-1-1-1,-1 1 1,-1 0 0,0 0-1,1 0 1,0 0 0,1 0-1,1 0 1,2 0 244,-5 0 0,2 0 0,2 0 0,0 0 0,1 1 0,-1-1 0,-1 1 0,-2-1 0,3 1 0,-2 0 0,-2 0 0,0 1 0,0-1 0,0 0 0,1 0 0,2 0 0,2 0 0,3 0-2,-12-1 1,4 0 0,3 0 0,0 0 0,-2 0 1,5 0 0,-2 0 0,1 0 0,0 0 0,1 0 0,3 0 422,-8 0 1,3-1 0,2 1 0,1 1-423,-3 1 0,1 2 0,2-1 242,6-3 1,1 0-1,0 2-242,-5 3 0,0 2 0,-1-1 0,0-5 0,0-1 0,3 1 0,-2 5 0,1 1 0,-1-3 0,-2-1 0,0 1 0,5 1 0,2 0 0,-3 1 539,-2 0 1,-3-1-1,0 1 1,0-1-540,4 1 0,-1-1 0,2 1 0,0-1 0,-4 1 0,2 1 0,2-1 1638,-8-1 0,6 0-952,2 5 1265,5-10-1951,20 3 1555,-6 1-1555,-2 1 3015,-21 0-3015,-3 6 0,0-10 0,11 9 0,17-10 0,5 3 0,2 0 0,1-2 0,-1 4 0,4-4 0,3 2 0,0-3 0</inkml:trace>
  <inkml:trace contextRef="#ctx0" brushRef="#br0" timeOffset="413651">3525 11679 24575,'-11'47'0,"0"-8"0,-1 3 0,3-3 0,-1 4-820,0-2 1,-2 6 0,-1 1 0,1-5-136,1-2 1,0-3 0,1 3 954,-1 5 0,1 3 0,0 0 0,1-3 603,0-2 0,2-4 0,2 0-603,2-5 0,2-1 0,1-3 0,-1-4 0,3-3 988,6 20-988,-4-28 0,6 11 0,-6-16 3276,7 3-3209,-4-7-67,12 4 0,2 1 0,21 0 0,-12 1 0,6 2 0,-4-2 0,-4-4 0,2 0 0,4 1 0,7 3 0,4 1 0,-1-2 0,-4-2-774,2-1 0,-2-3 0,1 0 774,-1 3 0,2 1 0,1-1 0,-1 0-810,0-2 0,1-2 1,-1 0-1,0 0 810,-3-2 0,0-2 0,0 1 0,-2 1 0,8 2 0,-2 1 0,3-1 0,-6-2 0,3 0 0,1-1 0,-1 0 0,-3 0 0,6 1 0,-4 0 0,1 1-588,3-1 1,1 1 0,1-1 587,-8-2 0,1-1 0,-1-1 0,-7 1-430,-5 0 1,0 0 429,6 0 0,8 0 0,0 0 0,-9 0 0,12 0 0,-3 1 0,8-1 0,-5-1 0,-11-3 0,-2 0 786,2 3 1,1 0-787,1-3 0,-5 0 3011,-14 4-3011,10 1 0,0-2 2262,-10-2-2262,10 3 0,0 0 1336,-3-7-1336,11 6 0,-6-9 0,1-3 0,-2 3 0,1-1 0,3-1 0,3-3-507,2 0 0,3-1 1,-7 2 506,9-6 0,-2 1 0,2-1-166,-13 3 1,-3 0 165,9-6 0,-12 9 0,2-3 0,6-6 0,-4 1 0,-4 4 0,3-3 0,-1 0 0,-5 9 0,-9-1 0,16-12 1494,-16 10-1494,7-7 357,-9 9-357,8-20 0,-7 9 0,7-11 0,-8 9 0,-5-23 0,0 15 0,-3-7 0,-2-1 0,-5 18 0,-1 0 0,-6-16 0,-2 2 0,3 14 0,-3 1 0,-7-5 0,-1 2 0,-3 1 0,-2 5 0,-6 2-688,-3 2 1,-2 2 687,-5 0 0,-5 0-835,3 0 0,-4 1 0,2-1 835,9 4 0,3 0 0,-3 0 0,4 1 0,-2 0 0,-1 1 0,0 0 0,-2 0 0,-1 0 0,0 0 0,2 1 0,-5 0 0,1 0 0,-1 1 0,1 0 0,-1 1 0,-1 0 0,3 0 0,-2-2 0,3 0 0,2 1-245,-8 1 1,4 0 244,10-2 0,4 2 0,4 5 0,11-3 1159,-6 3-1159,-13-3 0,-6-1 0,2 4 0,-2-1 434,-3-4 1,-5-1 0,3 1-435,-2 4 0,-1 0-803,2-2 0,-3 0 0,0 0 803,2-1 0,0 0 0,-3 1 0,5 2 0,-3 1 0,0 0 0,0-1 0,-2-2 0,-1 0 0,1 0 0,1 1 0,4 2 0,2 0 0,1 0 0,0 0-321,-6 0 1,0 0 0,4 0 320,-4 0 0,6 0 0,-7 0 0,34 0 0,8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29:16.527"/>
    </inkml:context>
    <inkml:brush xml:id="br0">
      <inkml:brushProperty name="width" value="0.05292" units="cm"/>
      <inkml:brushProperty name="height" value="0.05292" units="cm"/>
      <inkml:brushProperty name="color" value="#00B050"/>
    </inkml:brush>
  </inkml:definitions>
  <inkml:trace contextRef="#ctx0" brushRef="#br0">1866 3750 24575,'9'0'0,"7"0"0,19 0 0,-8 0 0,4 0 0,1 0 0,3 0 0,2 0-1093,6 0 1,4 0 0,0 0 1024,-6 0 0,1-1 0,1 1 1,0 1-536,2 1 0,0 1 0,1 0 1,0-1 602,-1-1 0,1-1 0,-1 0 0,1 2 0,0 2 0,-1 2 0,1 0 0,-1-2 0,-3-3 0,0-1 0,0 0 0,1 1 0,4 4 0,2 1 0,0 0 0,-2-2 0,-7-3 0,-1 0 0,0-1 0,1 1 0,0 0 0,3 1 0,-1 0 0,0 1 0,-3-1 0,11 1 0,-3 0 0,1 0-492,-5 0 1,2 0 0,0 0 0,-3 0 491,1 0 0,-2 1 0,-1 0-264,1 2 1,0 0 0,-3 0 263,7-2 0,0 0 0,-8-1 0,1 0 0,0 1 223,-1 1 1,-1 1 0,1-1-224,4-2 0,0 0 0,1 1 265,-3 1 1,2 0-1,0 1 1,-4 0-266,-2 0 0,-4 0 0,3 0 0,4 0 0,3 0 0,0-1 0,-3 0 0,0-2 0,-3 0 0,2 1 0,12 2 0,1 1 0,-1-1 0,-7-2 0,-1 0 0,0 0 0,0 0 0,-1 0 0,-1-1 0,-4 1 0,-1-1 0,1-1 0,7-1 0,3-1 0,-2-1 0,-4 1 0,-2 0 0,1 0 319,2 0 0,1 0 0,-2 0-319,12 0 0,-2 0 0,-11 0 0,0 0 266,0 0 1,-1 0-267,0 0 0,-1 0 0,-7 3 0,0 1 0,7-3 0,0-1 0,2 4 0,0-1 134,6-3 1,2 0-135,-11 0 0,0 0 0,-2 0 0,-4-2 0,1 1 676,17 1 1,0-1-677,-19-4 0,-1 0 0,11 0 0,0 1 664,-11-2 0,-2 0-664,8-2 524,-14 2-524,-5 2 1326,12-5-1326,-5-3 691,21-7-691,-11-1 0,3-1 0,6-2 0,-22 9 0,15-3 0,-23 5 0,-1 5 0,-3 0 0,0 2 0,0 4 0,-2-2 0,-1 3 0</inkml:trace>
  <inkml:trace contextRef="#ctx0" brushRef="#br0" timeOffset="16291">9636 3807 24575,'9'0'0,"-2"0"0,2 0 0,-3 0 0,0 0 0,0 0 0,4 0 0,-1 0 0,1 0 0,-1 0 0,0-3 0,1 3 0,23-10 0,5 9 0,-9-2 0,1-1 0,14 0 0,-9 3 0,-16-3 0,-6 4 0,-3 0 0,8 0 0,0 0 0,10 0 0,-2 0 0,3 0 0,2 0 0,0 0 0,-1 0 0,2 0 0,16 0 0,0 0-758,-16 0 1,2 0 757,10 0 0,7 0 0,-2 0-678,-11 0 0,-1 0 0,2 0 678,8 0 0,2 0 0,2 0-709,-7 0 1,0 0 0,1 0 0,-2 0 708,6 0 0,-1 0 0,3 0 0,-5 0 0,3 0 0,0 0 0,-1 0 0,-3 0 0,-2 0 0,1 0 0,3 0-656,-1 0 1,2 0-1,1 0 1,0 0 0,-1 0 579,-2 0 0,-2 0 0,1 0 0,0 0 1,2 0 75,-1 0 0,1 0 0,2 0 0,-1 0 0,-1 0 0,-2 0 0,0 0 0,-2 0 0,0 0 0,-1 0 0,2 0 0,1 0 0,0 0 0,1 0 0,-1 0 0,0 0-369,-2 0 1,0 0 0,-1 0 0,1 0-1,0 0 369,1 0 0,1 0 0,1 0 0,-1 0 0,1 0 0,2 0 0,1 0 0,0 0 0,0 0 0,0 0 0,-5 0 0,0 0 0,1 0 0,-1 0 0,-1 0 0,-1 0 0,7 0 0,-2 0 0,0 0 0,2 0 0,-8 0 0,2 0 0,1 0 0,0 0 0,-2 0 0,-2 0 0,6 0 0,-2 0 0,-1 0 0,3 0 0,-6 0 0,3 0 0,1 0 0,0 0 0,0 0 0,-1 0 0,4 0 0,-1 0 0,0 0 0,0 0 0,-1 0 0,-1 0 0,0 0 0,-1 0 0,-1 0 0,-2 0-124,0 0 1,-2 0 0,0 0 0,1 0 123,6 0 0,3 0 0,-1 0 0,-2 0 0,-5 0 0,-1-1 0,0 1 0,2 1 0,0 0 0,2 2 0,1-1 0,0 1 0,-3-2 0,0 0 0,-3-1 0,1 0 0,1 2 0,-1 1 0,1 2 0,1 0 0,-1 0 0,-1-2 0,2-1 0,-2-2 0,0 0 0,0 1 0,1 1 0,-2 1 0,2 0 0,1-1 0,9-1 0,3-2 0,-2 1 0,-6 0 0,0 3 0,-1 1 0,1-4 0,5 0 0,2 0 0,-3 1 0,-8 3 0,-1 1 0,-1 0 0,-1-1 0,11-3 0,-1 0 0,3-1 0,-5 2 0,3 1 0,2-1 0,-2 1 0,-7-2 0,-4 0 0,-4-2 0,5 1 0,0 0 0,6 0 0,3 0 0,2 0 0,-3 0 0,-5 0 0,-1 0 0,-5 0 0,1 0 0,4 0-26,3 1 0,5 1 0,2 1 0,0-1 1,-2 0-1,-5-1 26,-2 0 0,-5-1 0,-1 1 0,4 0 0,7 2 0,3 2 0,2 0 0,-2 0 0,-5-1 0,1 0 0,-4 0 0,1 0 0,7 0 0,2 0 0,-6 0 0,-9 1 0,-5-1 696,9-1 0,-36-2 0,-5 2 1</inkml:trace>
  <inkml:trace contextRef="#ctx0" brushRef="#br0" timeOffset="45891">20579 5975 24575,'0'0'0</inkml:trace>
  <inkml:trace contextRef="#ctx0" brushRef="#br0" timeOffset="47376">20579 5975 8191,'9'0'0,"22"0"0,8 0 1608,-10 0 0,3 0-1608,5-1 0,8 1 0,1 0 0,-3 1 0,0 1 0,-1 2 0,3-1-45,-2-2 0,4 0 1,1-1-1,1 0 0,-2 1 45,-5 0 0,-2 1 0,0 1 0,2-1 0,0-1 0,1 0 0,2-1 0,1 0 0,0 0 0,0-1 0,0 1 0,-1 0 0,-1 0 0,1 0 0,0 0 0,2 0 0,2 0 0,-8 1 0,3 0 0,1 0 0,1 1 0,0-1 0,1 1 0,-2-1 0,-1 1 0,-2-1-127,9-1 0,-2 1 1,-2-1-1,0 0 1,1 1-1,2 0 127,-5 0 0,3 0 0,1 1 0,0 0 0,0-1 0,-1 1 0,-3-1 0,-2 0 0,7 0 0,-4-1 0,-1-1 0,-1 1 0,2 0 115,2 0 0,0 0 1,1 0-1,0 0 1,1 0-116,-8 0 0,1 0 0,0-1 0,0 1 0,0 0 0,0 1 0,3 0 0,-1 1 0,0 0 0,1 1 0,1-1 0,-1-1-226,-3 0 1,0-1 0,1 0 0,0 0 0,0 0-1,0 1 1,0 0 225,0 2 0,1 0 0,-1 1 0,1-1 0,-1 1 0,0-1 0,-1 0 0,4-2 0,-1 0 0,0-1 0,0 0 0,0 0 0,2 1 0,-3 0 0,2 0 0,1 1 0,0 0 0,-2-1 0,0 1 0,-3 0-71,2 0 1,-3 0 0,-1 0 0,2 0 0,2 0 70,0-1 0,2-1 0,3 0 0,0 0 0,0 0 0,-3 1 0,-3 0 0,2 0 0,-4 1 0,-1 0 0,0 1 0,3-1 0,-2 0 0,3-1 0,0 1 0,0 0 0,1 0 0,-1-1 0,0 0 0,0-1 0,1 0 0,-1 0 0,-1 1 0,-1 0 437,1 1 0,-2 0 0,-1 0 0,1 1 0,2-2-437,-3 0 0,1-1 0,1 0 0,0 0 0,-1-1 0,-2 1 0,5 0 0,-2 0 0,1 0 0,6 0-67,-11 1 1,5 0-1,3 1 1,3-1-1,0 1 1,0 0-1,-2-1 1,-2 1-1,-5-1 67,8 0 0,-5-1 0,-2 1 0,2-1 0,4 1 0,-2 0 0,4 1 0,3 0 0,1 0 0,0-1 0,-2 1 0,-4 0 0,-6-2 258,4 1 1,-5-2-1,-2 1 1,0 0-259,0 2 0,-1 1 0,1 0 0,0-1 441,1-1 1,2-1 0,-1 1 0,1-1-442,-1 3 0,1-1 0,-1 1 0,0-1 0,6-2 0,-1 0 0,2 0 0,-8 2 0,1 1 0,0 0 0,-2-1 0,4-1 0,-1-1 0,-3 1-150,8 4 1,-1 0 149,3-5 0,-2 0 0,-9 0 0,0 0 1092,-4 0 0,2 0 0,1 0-1091,3 0 0,1 0 1,-2 0-2,2 0 0,-3 0 1562,6 0 1,-5 0-1563,-8 0 580,1 0 1,-19 0 0,-11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31:57.628"/>
    </inkml:context>
    <inkml:brush xml:id="br0">
      <inkml:brushProperty name="width" value="0.05292" units="cm"/>
      <inkml:brushProperty name="height" value="0.05292" units="cm"/>
      <inkml:brushProperty name="color" value="#00B050"/>
    </inkml:brush>
  </inkml:definitions>
  <inkml:trace contextRef="#ctx0" brushRef="#br0">16823 11863 24575,'31'3'0,"0"0"0,4-2 0,5-2 0,-1 3 0,-2 2 0,-1 3 0,5-2-656,2-3 1,6-2-1,3-1 1,-1 1 0,-2 1-1,-9 2 1,-2 2-1,-1-1 1,3 1 0,4-2 440,-5-1 1,4-1-1,2-1 1,3 0-1,0 0 1,-1-1-1,0 1 1,-3 0 0,-2 1 214,10 1 0,-3 0 0,-2 1 0,1-1 0,3-1 0,-4 0 0,4-1 0,2 0 0,0 0 0,-2 0 0,-3-1 0,-4 1 0,4 0 0,-6 0 0,-1 0 0,0 0 0,0 0 0,1 0 0,-2 0 0,-4 0 1170,5 0 1,-4 0-1171,-4 0 0,-5 0 1337,-2 4-1337,-15-3 0,15 4 0,-15-5 3276,15 0-2511,10-5 0,2 1-765,-11 2 0,1 1 0,22-3 0,-2-1 0,-3 1-312,-10 4 0,5 0 1,-5-1 311,10-3 0,-9 2 0,5 0 0,-8 0 0,-2 0 0,11-4 0,-15 6 0,-6 0 0,19 0 0,-25 0 0,10-4 0,3 1 935,7 1-935,-7-1 0,2 0 0,7-1 0,-1 0 0,5 2 0,0-6 0,-1 0 0,2 6 0,1-2 0,0 0 0,-2 4 0,-14-2 0,0 0 0,7 1 0,-9-3 0,17 4 0,-20 0 0,7 0 0,-2 0 0,-10 0 0,22 0 0,-17 0 0,10 0 0,3 0 0,-4 0 0,0 0 0,9 0 0,0 0 0,-13 0 0,-1 0 0,13 0 0,-5 0 0,-13 0 0,26 0 0,-1 0 0,-25 0 0,20-4 0,-1 0 0,-19 2 0,26-6 0,-28 8 0,-4-3 0,1 2 0,3-1 0,-11 2 0,11 0 0,-3 0 0,-2 0 0,32-7 0,-27 5 0,19-4 0,-28 6 0,2 0 0,-5 0 0,5 0 0,-2 0 0,2 0 0,17 0 0,3 0 0,-1 0 0,9 0 0,2 0 0,2 0 0,4 0 0,3 0 0,-11 0 0,0 0 0,5 0 0,-1 0 0,-8 0 0,-5 0 0,0 0 0,17 0 0,1 0 0,-15 0 0,9 0 0,-5 0 0,-23 0 0,4 0 0,0 0 0,-5 0 0,6 0 0,15 0 0,4 0 0,9 0 0,2 0 0,0 0 0,-5-4 0,-18 3 0,1 1 0,17-4 0,0 4 0,-19 0 0,1 0 0,1 0 0,2 0 0,13 0 0,1 0 0,-4 0 0,-1 0 0,-3 0 0,-2 0 0,8 0 0,-1 0 0,-10 0 0,11 0 0,-15 0 0,-6 0 0,-2 0 0,-6 0 0,0 0 0,-1 0 0,7 0 0,-4 0 0,11 0 0,-6 0 0,8 0 0,-7 0 0,5 0 0,-5 0 0,6 0 0,1 0 0,0 0 0,-1 0 0,1 0 0,13 0 0,4 0 0,-16 0 0,1 0 0,0 0 0,-2 0 0,17 0-314,4-5 1,-1 0 313,-7 3 0,8-4 0,-2 2 0,-16 4 0,-4 0 0,1 0 0,16 0 0,-16 0 0,2 0 0,-1 0 0,-1 0 0,1 0 0,1 0 0,-1 0 0,0 0 0,7-3 0,-1-1 0,-4 4 0,0-1 313,-2-2 1,-2-1-314,7 1 0,-19 3 0,-6-3 0,-2 3 0,2-3 0,-2 2 0,11-1 0,-6 2 0,4 0 0,-7 0 0,-3 0 0,4 0 0,-1 0 0,1 0 0,5 0 0,-8 0 0,5 0 0,-6 0 0,1 0 0,2 0 0,-2 0 0,2 0 0,0 0 0,-2 0 0,5 0 0,-3 0 0,11 0 0,-9-3 0,14 2 0,-7-2 0,10 3 0,-7-3 0,-2 3 0,1-3 0,-6 3 0,12 0 0,-12 0 0,12 0 0,-15 0 0,15 0 0,-15 0 0,15 4 0,-12-3 0,12 3 0,-6-1 0,1-2 0,9 1 0,-14-2 0,15 0 0,-17 0 0,12 4 0,-5-3 0,21 4 0,2-5 0,-15 3 0,1 0 0,-1-2 0,0 0 0,1 2 0,-1 0 0,0-2 0,1-2 0,-1 1 0,0 0 0,1 0 0,-1 0 0,9 0 0,2 0 0,-6 0 0,11 0 0,-7 0 0,-12 0 0,2 0 0,-3 4 0,1 0 0,19-3 0,0 0 0,-13 3 0,1 0-454,17-3 1,-3-2 453,-13 1 0,12 0 0,4 0 0,-9 0 0,-2 0 0,0 0 0,1 0 0,10 0 0,-4 0 0,-11 0 0,-2-1 0,2 2 0,-6 3 0,1 0 0,11-3 0,-1 0 0,-12 3 0,1 0 0,17-3 0,-6-2 0,-19 1 0,19 0 0,1 0 0,-7 0 453,1 0 1,0 0-454,-5 0 0,4 0 0,-1 0 0,-5 0 0,5 0 0,7 0 0,-5 0 0,6 0 0,5 0 0,10 0 0,-9 0 0,-3 0 0,-1 0 0,7 0 0,-8 0 0,-5 0 0,5 3 0,-2 0 0,-16-1 0,6 4 0,-21-6 0,0 0 0,8 0 0,4 0 0,20 0 0,-4 0 0,8 0 0,-1 0 0,-5 0 0,0 0 0,3 0-820,0 0 1,2 0 0,2 0 0,-1 0 678,-1 0 1,0 0-1,0 0 1,-1 0 140,-2 0 0,-2 0 0,0 0 0,1 0-619,-2 0 1,1 0-1,-1 0 1,1 0 618,5 1 0,1-1 0,-1 0 0,-5-1-539,5-2 1,-2 0 538,5 2 0,3 1 0,-6-1 0,-10-2 0,-2 0-329,10 2 0,2 2 329,-1-1 0,0 0 0,-10 0 0,-1 0 1434,6-1 0,-4 2-1434,-2 2 668,-16-3 0,-12 3 0,-2-3 0</inkml:trace>
  <inkml:trace contextRef="#ctx0" brushRef="#br0" timeOffset="12002">26815 10737 24575,'20'42'0,"0"1"0,0 0 0,-7 0 0,-3 1 0,-1 7 0,-3-10 0,0 5 0,0 3 0,-1 3 0,-1-1 0,-2-2 0,-1-5-656,-2-1 1,-3-3-1,-1-2 1,0 2 0,1 5 536,1 0 1,1 5-1,-1 3 1,1 2-1,-1-1 1,0-2 0,-1-5-1,-1-7 552,-4 8 1,-2-8 0,1 2-434,3 0 0,0 5 0,2-5 0,2-10 690,5-4-690,26-29 0,14-9 0,-4 6 0,6-1 0,7-1-365,-15 0 1,5-1 0,3-1 0,3 0 0,2-1 0,0 1 0,0-1 0,-1 2 0,-3 0-32,4 1 1,-2 1 0,-1 0-1,1 1 1,0 0 0,2-1 0,2 0 118,-9 1 0,3-1 1,1 0-1,1 0 1,2 0-1,-1 0 0,-1 0 1,0 1-1,-2 0 1,-1 0-1,-4 1 277,11 0 0,-3 0 0,-2 1 0,-1 1 0,0-1 0,2 1-325,-3 1 0,1-1 1,1 1-1,0 0 1,-2 0-1,-1 1 1,-2-1 324,11 2 0,-3 1 0,-2-1 0,1 1-162,-6-1 0,1 0 0,0 0 1,-2 0-1,-4 1 162,2 3 0,-3 1 0,-4-1 1505,3-1 1,-5 0-1506,1 2 3276,-20-7-2051,6 0 2051,4 0-2672,4 0 1,5 0-605,7 0 0,2 0 0,7 0 0,1 0 0,-11-1 0,-3-1 2405,10-2-2405,-33-5 0,-7-33 0,-3-13 0,1 20 0,1 0 0,-2-5 0,-1-2 0,-1-5 0,-1-3 0,0 0 0,1 3-820,-1-1 1,0 2 0,0-1 0,-1-5 409,0 12 0,0-5 1,-1-3-1,0-1 1,0 0-1,0 2 0,0 4 1,0 4 405,-1-6 1,1 7 0,-1 0 0,0-3-240,1 0 0,-1-4 1,0-2-1,0 2 1,1 4-1,1 9 243,0-1 0,0 7 0,-6-9 0,9 3 0,-4 27 0,1 0 0,-29 0 0,-17 2 0,15 0 0,-3-1 0,-3 1 0,-3-1-28,5 2 0,-2 1 0,-3-1 1,-1 1-1,0 0 0,-1-1 1,1 1 27,0-1 0,1 0 0,-1 0 0,0 0 0,-1 1 0,0-1 0,-2 1-345,4 1 0,-2-1 0,0 1 0,-1 0 0,-1 0 1,1 0-1,0 0 0,1 1 0,1-1 345,-6 1 0,1 1 0,0-1 0,2 1 0,-1 0 0,0 0 0,-1 0-380,4 0 1,0-1 0,0 1 0,-1-1 0,1 1-1,-1 0 1,2 0 0,0 0 379,-2 1 0,0 1 0,0-1 0,1 1 0,1 0 0,0 0 0,3 0-180,-8 0 0,2 1 1,1 0-1,2 0 0,1-1 180,-4 2 0,1-1 0,2 1 0,6-1 1294,-6 1 1,7-1-1295,-9 6 819,38-10 0,2 2 0,4-3 0</inkml:trace>
  <inkml:trace contextRef="#ctx0" brushRef="#br0" timeOffset="12865">27979 11821 24575,'-7'35'0,"0"-1"0,0 1 0,-7-6 0,-4-3 0,-4 4 0,1-1 0,-4 4 0,-2 2 0,-2 0 0,-1-2 0,1-4-820,-9 2 1,-1-5 0,-2-1 0,-3 1 749,9-6 1,-4 2 0,-1 0 0,-2-1 0,2 0 0,1-2 0,5-2 69,-15 4 0,4-3 0,2 0 0,-5 4 0,1 0 0,11-4 1170,12-5-1170,25-10 615,42-3-615,-4 0 0,2-3 0,9-1 0,0 1-1093,-8 1 1,0 2 0,5-1 1036,-10 0 0,4-1 0,2 0 0,0 0 1,1 0-1,-1 0-474,4 0 0,0 0 1,0-1-1,1 1 1,0 0 529,-5 2 0,1-1 0,0 2 0,0-1 0,-1-1 0,0-1 0,4-1 0,0-2 0,0 0 0,-3 0 0,-2 2-161,8 2 0,-3 1 0,-3-1 161,5-6 0,-8 1 0,-14 2 0,-29-12 0,-15-29 0,-3 7 0,-6-4 104,8 10 0,-1-3 0,-2-1 0,1 0-104,-1 2 0,-1 1 0,-1-1 0,-1-1 223,-2-1 1,-2-2 0,-2-1 0,2 2 0,1 2-224,4 2 0,1 2 0,-1 1 0,-2 0 0,-1 0 0,-4-1 0,0 0 0,0 2 0,4 4-78,-1-1 1,3 4 0,-1 0 77,-6-1 0,0 0 0,2 5 0,6 4 0,2 3 0,-11-4 0,19 7 0,10 8 0</inkml:trace>
  <inkml:trace contextRef="#ctx0" brushRef="#br0" timeOffset="28658">14236 15627 24575,'16'38'0,"1"1"0,-1-1 0,3 3 0,1 1 0,-3-7 0,-3-10 0,-1-2 0,3 3 0,0-4 0,2-5 0,-8-11 0,5-3 0,-8-6 0,11-6 0,4 0 0,2-3 0,7-10 0,5-3-673,2 3 0,5 0 0,-2 0 673,-12 3 0,-1 0 0,3-2-820,6-2 1,5-1 0,0-1 0,-2 1 810,-6 4 0,-1 0 0,-1 1 0,1-1 9,3-2 0,1-1 0,0 0 0,-2 1-81,3-2 1,-2 1-1,-4 4 81,-6 4 0,-6 4 0,-7 2 0,-11 9 0</inkml:trace>
  <inkml:trace contextRef="#ctx0" brushRef="#br0" timeOffset="51699">24222 13111 24575,'36'2'0,"0"0"0,0 1 0,7 1 0,0 2 0,-3 3 0,0 7 0,-1 3-1093,-1-6 1,3 0 0,-3 2 943,-5 3 0,-3 0 1,0-1 148,9-2 0,-2 2 579,-4 4 1,-4 3-580,-11 0 0,-4 3 0,-1 6 0,-3 3 0,-3 0 0,-1 4 0,-4-2 0,-6 10 0,-8 0 0,-5-3 0,-6 1 0,-5-5-123,-5-10 0,-4-4 0,-6-1 123,9-8 0,-4 0 0,-2-1 0,0-2 0,1-1 0,-1 0 0,1-2 0,-1-2 0,-2-2 0,-2-3 0,-5-1 0,0-3 0,3 0 0,7 1 0,-10 0 0,5-2 0,0-4 0,-1-3 0,11 0 0,16 1 0,-2-20 1851,8-19-1851,7 20 0,1-2 0,-1-15 0,2-2 0,5 13 0,2 2 0,-2-1 0,2 1 0,5 0 0,3 3 0,14-13 0,-6 8 0,2 0-323,0 7 0,1 1 323,8-9 0,-1 3 0,3-2 522,-9 13 1,-3 2-523,-6 6 0,4 1 0,-7 3 0,8 2 0,-9-3 170,5 2 1,-13 2 0,0 3 0</inkml:trace>
  <inkml:trace contextRef="#ctx0" brushRef="#br0" timeOffset="52223">27745 11638 24575,'0'0'0</inkml:trace>
  <inkml:trace contextRef="#ctx0" brushRef="#br0" timeOffset="52699">29300 11682 24575,'4'0'0,"-1"0"0</inkml:trace>
  <inkml:trace contextRef="#ctx0" brushRef="#br0" timeOffset="53392">26924 13874 8191,'0'-45'0,"0"0"0,3 1 0,2-1 1638,1-1 0,6 2-1214,7 6 1,6 3-425,0-2 0,5 4 0,-2 17 0,5 4 0,-1 1 0,1 1 0,0 1 0,0 2 0,2 2 0,1 2 0,0 2 0,-2 0 0,0 1 0,1 9 0,-3 11 0,2 8 0,0 6 0,-1 0 0,-3-2 0,4 4 0,-3-1 0,1 5-6,-10-7 1,3 5-1,0 1 1,-2 2-1,-4 0 1,-4-3 5,-3 8 0,-6 0 0,-3-2 0,-3-1 0,-2 1 0,-3-1 0,-5 0 78,-4 2 1,-4 3-1,-4-2 1,-4-6-79,0-12 0,-3-3 0,-3-3 0,-1 1 0,0 1 0,-2 1 0,-1 0 0,-1-3 0,0-2 0,-9-1 0,0-4 0,-1-2 0,0-2 0,1 0 0,0-2 0,1-1 0,0-2 0,2-1 0,2-1 0,0-2 0,1-3 1035,-8-2 0,2-4 1,2 0-1036,7 2 0,1 1 0,2-5 108,1-5 1,2-4 0,3-3-109,1-9 0,4-1 0,4 10 0,3 1 0,0-20 0</inkml:trace>
  <inkml:trace contextRef="#ctx0" brushRef="#br0" timeOffset="58032">26939 13571 24575,'-15'29'0,"0"-1"0,-9 7 0,-2 3 0,7-7 0,0 2 0,-3 3-656,0-4 1,-4 3-1,0 1 1,1 1 0,3-2-165,4 0 1,4 0 0,-1 0 0,0 0 647,-7 7 0,-3 2 0,2-1 0,6-2 717,8 0 0,4-1 1,4-5-546,3-6 0,3-5 1238,11 7-1238,10-18 0,-6-5 0,-1 0 819,-4-3 0,-11-3 0,-1-2 0</inkml:trace>
  <inkml:trace contextRef="#ctx0" brushRef="#br0" timeOffset="58765">24857 13791 24575,'10'0'0,"-1"0"0,0 0 0,7 0 0,18 0 0,0 0 0,4 0-1112,-1 0 0,3 0 1112,-2 0 0,2 0 0,-1 0 0,8 0 0,-1 0 0,-2 0 0,1 0 0,-8-1 0,1 1 0,1 1-472,2 1 0,0 2 0,1 0 472,-1-3 0,1-1 0,2 1-550,1 3 0,4 2 0,-1 0 1,-4-1 549,-9-2 0,-3 0 0,4 1 0,0 1 0,6 2 0,0 0 0,0 0 0,-5 1 0,4 2 0,-4 0 0,2 1 0,1-1 0,3 2 0,-1-1 0,-5-1-12,5 2 1,-5-2 11,-4 2 0,-7-3 0,-13-8 0,-10 2 0</inkml:trace>
  <inkml:trace contextRef="#ctx0" brushRef="#br0" timeOffset="71922">18247 13712 24575,'0'-6'0,"-7"-24"0,6-5 0,-3 0 0,1-3 0,6 0 0,2 1 0,-2 5 0,0 2 0,5-7 0,0 5 0,0 7 0,5 1 0,1 1 0,2 0 0,11-5 0,2-5 0,-6 14 0,5-8 0,-2 13 0,-12 5 0,5 1 0,1-3 0,14-1 0,-3-2 0,2 6 0,3 1-392,2-1 1,0 1 391,0 1 0,3 1-618,0 2 0,4 0 0,-4 1 618,0-3 0,1 2 0,4 1 0,5 2 0,-4 0 0,3-5 0,-3 2 0,-2 2 0,-1 2 0,-7-2 0,-5 2 0,-1 3 0,4 2 709,-9 4-709,-10 8 0,0 2 1928,11 5-1928,-8 2 0,0 6 0,-1 0 0,0 2 0,-2-3-358,0-3 0,0 1 358,1 6 0,1 5 0,-4-8 0,-5-2 0,-4-3 0,-3-1 0,-2-3 0,0 16 0,-7-5 0,-1 10 0,-5-3 0,-1 0 0,-1 0 358,1-7 0,0-5-358,3-19 0,-18 23 0,6-16 0,0-1 0,-2 1 0,3-5 0,-1-2 0,-7 1 0,1-1 0,-9 4 0,6-11 0,-3-2 0,-7-1 0,1-2 0,7 1 0,-1 0 0,-9-1 0,5-2 0,12-2 0,4-7 0,-2-5 0,-5-4 0,-4-4-644,4 5 1,-3-1 0,0-2 0,1 2 643,-1-4 0,1 0 0,0 2 0,-1 2 0,0 0 0,1 1-397,-6-5 0,3 2 397,11 6 0,1 1 0,-7-3 0,0 0 0,4 1 0,4 2 0,1 0 0,5 4 0,4 0 0,5 5 2459,-4-12-2459,-1 1 908,6 0-908,-5-1 0,11 15 0,-3-2 0</inkml:trace>
  <inkml:trace contextRef="#ctx0" brushRef="#br0" timeOffset="170033">6542 12646 24575,'46'0'0,"-10"-1"0,9 1 0,3 0 0,1 1 0,-7 0 0,1 2 0,1 0 0,4-1 0,5 0-274,-13-1 1,4 0 0,4-1 0,2 0 0,2 0 0,1 0 0,0 0 0,1 0 0,-1 0 0,-1 0 0,-3 0 0,-2 1-92,1 0 1,-2 0 0,-2 1 0,-1 0 0,0-1 0,1 1 0,1-1 0,3 0 0,3 0 145,-7-1 1,2 0-1,3-1 1,1 1-1,2-1 1,1 1-1,1-1 1,-1 0-1,1 0 1,-1 0 0,-1 0-1,-2-1 1,-1 1-1,-3 0 1,-2 0-147,6 0 1,-3-1 0,-1 1 0,-3-1 0,0 1 0,0-1 0,0 0 0,1 0 0,2 0 327,1 0 0,2 0 0,0 0 1,0 0-1,1-1 0,0 1 0,0-1 1,0 0-1,-2 0 0,0 0 37,0-1 0,1 0 0,-1-1 0,0 0 0,0 1 0,-2-1 0,-1 1 0,-2-1 0,-3 2 0,11-1 0,-5 1 0,-1-1 0,-2 1 0,3-1 304,3 0 0,4-2 0,-2 0 0,-6 1 0,-10 2-304,12 3 0,-37 0 0,-1 0 0,-6 0 0,0 0 0</inkml:trace>
  <inkml:trace contextRef="#ctx0" brushRef="#br0" timeOffset="170733">9334 12486 24575,'-45'22'0,"1"0"0,6-5 0,-2-1 0,1 2 0,-2 1 0,1 1 0,-3 1-820,3-3 1,-2 2 0,0-1 0,1 0 10,4-2 1,1-1 0,1 1 0,2-1 808,-5 3 0,2 0 0,3-2 950,-2 2 0,8-4-950,13-2 1045,11-7-1045,7-3 0,5-3 0,7 4 3276,-2-3-3132,11 1 1,4 0-145,4 3 0,3-1-1513,8-3 0,5 0 1513,-12 1 0,3 1 0,1-1 0,-1 0 0,3-1 0,-1-2 0,4 1 0,-3 0 0,5 0 0,1 0 0,0 0 0,-5 0 0,-4 0 0,-3 1 0,-1-1 0,3-1 0,0 0 0,4-1 0,0-1 0,-2 1 0,-5 0 0,16 2 0,-7-2 0,-4-4 0,-6 0 0,-8 2 0,-27-5 0,-6-1 0,-15-16 0,-6-6 0,4 7 0,-2-1 0,2 1 0,-1-2 0,0 1 0,-11-6 0,1 3 0,8 7 0,0 2 0,1 3 0,0 2 0,-4-2 0,4 3 0,6 7 0,-7-6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36:41.418"/>
    </inkml:context>
    <inkml:brush xml:id="br0">
      <inkml:brushProperty name="width" value="0.05292" units="cm"/>
      <inkml:brushProperty name="height" value="0.05292" units="cm"/>
      <inkml:brushProperty name="color" value="#00B050"/>
    </inkml:brush>
  </inkml:definitions>
  <inkml:trace contextRef="#ctx0" brushRef="#br0">11928 9859 24575,'-14'48'0,"1"0"0,0 0 0,0 0 0,0 0 0,0 0 0,-1 0 0,1 0 0,0 0 0,0 0 0,0 0 0,0 0 0,-1 0 0,1 0 0,0 0 0,0 1 0,0-1 0,0 0 0,-1 0 0,1 0 0,0 0 0,0 0 0,0 0 0,0 1 0,-1 2 0,0 1 0,0 1 0,0 2 0,0-1 0,0 0 0,0 0 0,0 0 0,0-2 0,1-1 0,0-1 0,1-3 0,0-2 0,1-3 0,1-2 0,0-5 0,2-3 0,0-4 0,1-4-425,-7 22 1,4-9 424,5 0 0,2 2 0,0-5 279,-1 6-279,4 7 141,0-26-141,3-17 0,3-2 0,18-1 0,10-2 0,0 2 0,4-1 0,4-1-656,-4 0 1,3-2-1,3 1 1,1-1 0,0 1 372,-5 1 0,1 1 0,0-1 0,1 1 1,1 0-1,1-1-186,1 0 1,1-1 0,1 0 0,1 0 0,1 0 0,-1 1 0,-1 0 222,-2 0 1,-1 1 0,1 0-1,-1 0 1,1 0 0,-1 1 0,1-1 245,1 0 0,1 0 0,0 0 0,0 0 0,-1 0 0,0 0 0,-2 0-349,2 0 1,-1 0 0,-1 0-1,-1 0 1,-1 0 0,-1 0 348,12 0 0,-2 0 0,-3 0 0,-4 0-49,-5 0 1,-3 0 0,-4 0 48,3 0 0,-8 0 2813,-10 0-2813,-8 0 3276,-3-3-1271,3-1 1271,19-31-2384,-12 12-892,6-18 0,-2-6 0,-14 9 0,-3-4-820,2 0 1,0-6 0,0-3 0,-2 3 714,-4 7 1,-1 1 0,-1-1 0,-2-2 104,1-1 0,-2-3 0,-1 0 0,-1-2 0,-1-1-469,2 9 1,-2-1 0,1-1 0,-2 0 0,0 0 0,0 0 0,-1 2 148,-2-2 0,-1 2 0,-1 0 0,0 0 0,0 0 0,0-3 320,0 1 0,-1-3 0,0 0 0,0-1 0,0 1 0,-1 1 0,0 3-330,-1 0 1,-1 1 0,0 2 0,0 1 0,0 2 0,2 1 329,-2-1 0,1 2 0,0 2 0,1 0 0,-7-10 0,1 0 0,6 13 0,8 14 0,-39 10 0,11 14 0,-6 3-354,1-5 0,-5-2 0,-4 1 0,-2 0 354,10 1 0,-2 1 0,-2 0 0,0 0 0,-1 0 0,0-1 0,4-1 0,-1 0 0,-1 0 0,1-1 0,-1 1 0,1-1 0,-1 1 0,2 0 0,-1 0 0,1-1 0,-1 1 0,2 0 0,0 0 0,2-1 391,-8 0 0,2 1 0,1-1 0,2 0 0,3-1-391,-9 0 0,4 0 0,4-2 418,0-1 0,7-2 0,9 1 0,23 0 0</inkml:trace>
  <inkml:trace contextRef="#ctx0" brushRef="#br0" timeOffset="21258">14422 8637 24575,'10'37'0,"0"-12"0,1 5 0,-4 5 0,-1 5 0,1 1-1093,3 5 1,0 0 0,-1 3 272,-3-2 1,0 1 0,-1 3 0,1-1 261,-1-5 0,-1 0 1,1 1-1,0 0 1,0-1 557,-1-3 0,1-2 0,0 1 0,0 0 0,-1 1 0,0 1 0,1 1 0,-1 2 0,0-1 0,0-1 0,0-1 0,-1 0 0,0-2 0,-1-1 0,0 1 0,1 0 0,-1 4 0,0 1 0,0 1 0,1-2 0,-1-1-45,0 3 0,1-1 1,-1-1-1,0-1 45,-1-2 0,-1 0 0,0-1 0,2-1 0,2-1 0,1-2 0,1 1 0,-2 0 0,-2-1 0,-2 1 0,0 0 0,0 0 0,2 0 0,1 0 0,-1-1 0,1 1-289,-1 1 0,1-1 0,0 0 0,-2-1 289,0 0 0,-1-1 0,2 1 0,3 10 0,3 3 0,-2-6 914,-2-9 0,1-2-914,1 10 0,3 1 0,5-3 0,0-1 0,-6-9 0,1 3 0,4 6 0,3 5 0,-1-3 0,-1 1 0,-1-3 1638,2 3 0,1-6-1444,1-9 2577,-8-16-2771,23 1 0,-9-3 0,8 1 0,10 2 0,-1-2-947,-8-4 0,-1-1 1,6-1 946,1 0 0,6-1 0,4 0 0,1 0 0,0-1 0,-2 0 0,-3-1 0,-2 0 0,1 0 0,0 0 0,1-1 0,1 0 0,-3-1 0,0 0 0,1 0 0,1 0 0,0 0 0,1 0 0,0 0 0,1 0-365,-3 0 1,1 0 0,1 0 0,0 0 0,0 0 0,0 0 0,0 0 0,0 0 0,0 0 182,4 0 1,0 0 0,1 0 0,-1 0-1,0 0 1,0 0 0,1 0 0,0 0-184,-4 0 1,0 0 0,1 0 0,0 0 0,0 0 0,0 0 0,-1 0 0,1 0 0,-1 0 346,3 0 1,1-1 0,-1 1 0,0 0 0,-1 0 0,1 0 0,0 0 0,0 1-269,0 0 1,0 0 0,0 1 0,0-1-1,0 1 1,0 0 0,0 0 0,-1-1 285,-2-1 0,-1 1 0,-1-1 0,0 0 0,0 0 0,2 1 0,1-1 0,1 1-47,-3-1 0,2 1 1,0 1-1,2-1 1,1 0-1,0 1 1,0-1-1,0 0 0,-1 0 1,-1 0-1,-2 0 47,5-1 0,-2 0 0,-1 0 0,0 0 0,0 0 0,-1 0 0,2 0 0,0 0 0,2 0 0,-4 0 0,2 0 0,0 0 0,1 0 0,1 0 0,0 0 0,-1 0 0,0 0 0,-1 0 0,-1 0 0,-1 0 0,2 0 0,-1 0 0,0 0 0,-1 0 0,-1 1 0,0-1 0,-1 0 0,0-1 0,0 1 0,1-1 0,-1 0 0,-1-1 0,0 0 0,-1 1 0,1-1 0,0 1 0,0 0 0,2 0 0,1 1 0,0 0 0,0 0 0,0 0 0,-1-1 0,-1 1 0,-2-1 63,2 0 1,-2-1 0,-1 0 0,0-1 0,1 2 0,3-1-64,-3 2 0,3-1 0,1 1 0,1 0 0,0 1 0,-1-1 0,-1 0 0,-4 0 0,10 0 0,-3 1 0,-2-1 0,0 0 0,2-1 0,-3 0 0,1 0 0,0-1 0,1 0 0,-1 0 0,0 0 0,-2 0 0,0 0 0,-1-1 0,0 1 0,1 0 0,0-1 0,4-1 0,1 0 0,0 0 0,0-1 0,-1 1 0,-1-1 0,2 1 0,-1-1 0,-1 0 0,0 1 0,1-1 236,1 0 0,2 1 0,-1-1 0,-3 1 0,-5-1-236,-3-2 0,-6 1 0,2-1 795,3 1 1,2-1 0,-4 1-796,2-2 0,-3-1 0,5-7 0,-3-1 1638,-14 7 0,-2-1-1460,2-11 0,0-8-178,-7-1 0,-1-6 0,-1-4 0,0 1 0,1-3 0,-2-1 0,0-2 0,1-3-143,-3 8 1,0-2 0,1-3-1,0 0 1,0-1 0,-1 1-1,-1 1 143,-1 0 0,0 0 0,-1 0 0,-1 1 0,-1 0 0,0 0 0,-1 0 0,-1 1 0,-1-1 0,-1 1 0,0 1 0,-2 1-145,-1-10 1,-2 2 0,-1 1-1,-3 0 145,-3 2 0,-2 1 0,-2 0 0,1 3-434,-2-6 1,-1 2 0,-1-2 433,2 12 0,-1-4 0,-2 1 0,1 1 0,1 2 0,-2-4 0,1 3 0,-3-3 0,0 4 0,-2-3 0,-2-1 0,0 1 0,1 4 0,-5-3 0,-1 4 0,-4-3 0,5 6 0,-4-4 0,-2-1 0,-1-1 0,-1 2 0,2 2 0,-2 0 0,0 2 0,0 1 0,-1 1 0,-2-2-358,6 5 1,-2-1-1,-1 0 1,-1 0-1,0 0 1,1 1-1,-1 1 358,-3-1 0,0 0 0,0 0 0,-1 2 0,1 1 0,0 1 0,-6 0 0,1 1 0,-1 2 0,1 0 0,2 1 148,3 0 0,2 2 0,0-1 0,0 1 0,-2 1-148,-3 0 0,-3 0 0,1 1 0,0 1 0,3 2-69,0 0 1,2 3-1,0 0 1,-4-2 68,2 1 0,-3-1 0,-1 0 0,-1-1 0,0 2 0,3 1 0,1 1 0,1 2 0,1 0 0,-2 0 0,-2 0-158,-1 0 0,-2 0 0,-2-1 1,-2 1-1,1-1 0,1 1 1,3 0 157,1 1 0,1-1 0,2 1 0,0 0 0,-2 1 0,0-1-31,-1 0 1,-1 0 0,-1 1 0,-1 0 0,0-1-1,0 0 1,0 0 30,2 0 0,0-1 0,-1 0 0,-1-1 0,1 1 0,1 0 0,0 1 0,0 0-82,1 0 0,1 2 0,0-1 1,1 1-1,-1 0 0,-1 0 1,-2 0 81,3-1 0,-1 0 0,-2 0 0,0 0 0,-1 0 0,1 0 0,0 0 0,1 1 0,1 0-91,-5 1 1,1 1 0,1 0 0,0 0 0,0 1 0,0-1-1,-1 0 91,4 0 0,1 0 0,-1 0 0,1 0 0,-2 0 0,0 0 0,-2 0 0,-2 0-13,7 0 1,-1 0-1,-2 0 1,-1 0-1,-1 0 1,-1 0-1,0 0 1,1 0 0,0 0-1,1 0 1,2 0-1,1 0 13,-5 0 0,3 0 0,2 0 0,0 0 0,0 0 0,0 0 0,-2 0 0,-2 0 0,-3 0 0,8 0 0,-2 0 0,-2 0 0,-1 0 0,-2 0 0,-1 0 0,0 0 0,-1 0 0,1 0 0,0 0 0,1 0 0,2 0 0,1 0 0,2 0 0,2 0 0,-7 0 0,3 0 0,1 0 0,2 0 0,1 0 0,0 0 0,0 0 0,-2 0 0,-2 0 0,2 0 0,-2 0 0,-1-1 0,-1 1 0,0 0 0,0-1 0,0 1 0,1 0 0,2 0 0,1 1 0,2 0 0,-7 1 0,2 1 0,2 0 0,1 0 0,0 1 0,1 0 0,-1 0 228,-4-1 0,1 1 1,0 0-1,0 0 0,0 1 1,1 2-229,-2 1 0,0 1 0,0 1 0,1 0 0,2 0 0,3-1 0,-2 0 0,4 0 0,1-1 0,-2 2 0,0 0 0,-3 1 0,0 0 0,4 0 0,7-1 0,-1 2 0,1 1 0,-10 2 0,-5 2 0,4-1 0,3 2 0,2-2 0,2-4 0,-2 0 0,2-1 1133,0 1 0,0 0-1133,-5-3 0,0 0 0,5-1 0,0 0 1638,7-1 0,0 0-1430,-5 1 1,4-1 3067,0 3-893,-2-2-1868,17-2 1,11-5-1,3 2 1</inkml:trace>
  <inkml:trace contextRef="#ctx0" brushRef="#br0" timeOffset="23975">1777 6912 24575,'10'0'0,"-1"0"0,0 0 0,19 0 0,2-1 0,6 2 0,-2 0 0,6 2 0,3 0 0,-2-1-820,-2-1 1,-1 0 0,2-1 0,8 1 653,-9 0 1,5 1-1,3 0 1,4 1 0,2-1-1,0 1 1,1-1 0,0 1-1,-3-1 1,-2-1-200,-2 0 1,-2 0 0,-1-1 0,0 0 0,0 0 0,1 0 0,1 0 0,3 1 0,2-1 305,-8 1 0,2-1 0,1 1 0,3 0 0,0 0 0,2-1 0,1 1 0,-1 0 0,2 0 0,-1 0 0,-1 0 1,0 0-1,-1-1 0,-1 1 0,-2-1 0,-2 1 59,7-1 0,-3 0 0,-1 0 0,-1 0 0,-1 0 0,0 0 0,0 0 0,1 0 0,1 0 0,1 0 0,2 0 0,-5 0 0,2 0 0,1 0 0,1 0 0,1 0 0,1 0 0,0 0 0,0 0 0,0 0 0,-1 0 0,-1 0 0,0 0 0,-2 0 0,-1 0 0,-3 0-328,7 0 0,-3 0 0,-1 0 1,-2 0-1,-1 0 0,1 0 1,-1 0-1,1 0 0,2 0 1,1 0 287,-2 0 0,2 0 1,1 0-1,1 0 0,0 0 1,0 0-1,1 0 1,-2 0-1,0 0 0,-2 0 1,-1 0-1,-2 0-236,5 0 1,-2 0 0,-1 0 0,-2 0 0,0 0 0,0 0 0,0 0 0,2 0 275,4 0 0,1 0 0,1 0 0,0 0 0,-1 0 0,-1 0 0,-2 0 0,-4 0 0,6 0 0,-4 0 0,-2 1 0,0-2 0,3 1 0,-2-1 0,4-1 0,0 0 0,-1 0 0,-4 0 0,-4 0 282,2 1 1,-5 1 0,0-1-283,4-3 0,-1 0 0,-7 1 2927,2 0-2927,-16 3 0,-12-3 0,-2 3 0</inkml:trace>
  <inkml:trace contextRef="#ctx0" brushRef="#br0" timeOffset="32225">22868 11837 24575,'-14'23'0,"0"-1"0,-8 20 0,-5 0 0,-1-14 0,-4 2-820,3 1 1,-4 6 0,0 0 0,3-7 258,-2-4 0,0-2 1011,0 4 0,-2 2 0,11-8-450,15-13 717,7-3-717,13-6 0,3 0 0,6 0 2332,17 0-2332,-14 0 0,20 0 0,-31 0 0,18 0 0,-20 0 0,6 0 0,-8 0 0,-3 0 0,0 0 0,1 0 0,-1 0 0,0 0 0,10 0 0,-7 0 0,14 7 0,6 2 0,-4-3 0,3 0-249,4 2 1,5 2-1,-3-2 249,-2 0 0,1-1 0,4-1 0,3 0 0,-7 1 0,5 3 0,-6-3 0,-4-4 0,-18-10 0,-20-21 0,-4-1 0,-9-11 0,-4 0 0,9 15 0,0-1 0,3 3 0,-1 1 746,-12-15-746,13 18 0,8 9 0,-2 3 0,3-1 0,-3 4 0,-1-5 0,-3 2 0,3-2 0,-2 3 0,3-1 0,-1 1 0,-2-3 0,5 2 0,-19-19 0,7 0 0,-6-1 0,11 3 0,10 17 0,-2-5 0,3 5 0,-3-5 0,2 5 0,-2-2 0,6 3 0,-6 2 0,5-1 0,-1 4 0,2-2 0</inkml:trace>
  <inkml:trace contextRef="#ctx0" brushRef="#br0" timeOffset="54843">21638 6763 24575,'3'12'0,"3"-4"0,10 5 0,-4-7 0,6-1 0,-8 1 0,9-6 0,-7 6 0,27 1 0,-12-1 0,0 0 0,-3-1 0,2-1 0,22 1 0,-2-2 0,-10-3 0,-5 0 0,6 0 0,-5 0 0,6 0 0,1-8 0,14-6 0,1 0 0,-11 2 0,-14 4 0,0 0 0,6-4 0,8-4 0,3-1 0,-2 0 0,-8 3-660,-1 1 1,-2 0 659,3-4 0,2-3 0,-4 3 0,-6 5 0,-3-1 0,4-9 0,-5 0 0,-8 9 0,1-10 0,0-1 0,-6 6 0,1-14 0,-2-3 0,-5 7 0,0-17 0,-2-6 0,-6 11 0,-2 2 0,2 2 0,-2 0 659,-10-14 1,-3 6-660,-2 17 0,-2-2 0,-7-7 0,1 4 0,-6 0 0,1 3 0,-2-5 0,0 2 0,9 9 0,0 4 0,-5 7 0,2 2 0,4-6 0,-7 5 0,-3-1 0,3-5 0,2 1 0,-8-3 0,8 4 0,-3-2 0,-2-2 0,3 2 0,8 8 0,-11-7 0,2 1 0,19 11 0,-12-1 0,12 3 0,-3 2 0,-21 6 0,-5 9 0,-5 2-538,14-7 0,-1 1 0,-2 0 538,1 1 0,-2 2 0,0 0 0,2-1 0,-1 0 0,1 0 0,3-1 0,-10 3 0,4-2 0,12-2 0,4-1 0,-2 3 0,6-1 0,-12 17 0,0 3 0,1 2 0,7-9 0,-2 4 0,6-1 0,5 16 0,-3-3 0,1 1 0,9-17 0,2 1 0,-3 7 0,-1 4 0,4-6 0,8 5 0,-1 2 0,1-2 0,5-14 1614,4 17-1614,-3-28 0,2 8 0,-1-9 0,23 16 0,4 2 0,-13-10 0,5 2 0,6 4 0,-8-7 0,-9-11 0,21 11 0,-24-16 0,11 7 0,-5-2 0,-1 1 0,6 3 0,2 1 0,13 9 0,-8-8 0,-1-1 0,1 3 0,-9-10 0,-17-4 0,2 0 0,0 3 0,-2-2 0,5 1 0,-5-2 0,2 0 0,-3 0 0,-2 0 0,-2 0 0</inkml:trace>
  <inkml:trace contextRef="#ctx0" brushRef="#br0" timeOffset="83599">28291 6467 24575,'-6'-22'0,"3"-2"0,2-3 0,-1-2 0,1-3 0,1-13 0,0 0 0,1 15 0,2-2-820,7-5 1,4-8 0,3 0 0,0 5 119,-1 9 1,2 5-1,2-5 700,2-7 0,2-6 0,2-2 0,2 2 0,1 6 0,1 8 0,3 4 0,0 3 0,2 0 0,1-3 0,3 1 0,-1 2 0,-1 3 0,0 3 0,0 3 0,-3 3 807,11 4 0,-7 5-807,-10 6 870,-1 5-870,-10 11 0,-2 6 0,2 7 0,0 5-863,-4 0 1,1 3-1,-2 1 863,0 2 0,-1 2 0,-2 1 0,-2-4 0,-1 2 0,-1 1 0,-1-1 0,0-2 0,-1 0 0,-1 0 0,-1 0-131,-4 2 1,-1 1-1,-1 0 1,-3-1 130,-1-2 0,-1 0 0,-2-1 0,-2-1 0,-1-1 0,-2-1 0,-1 0 0,-2-1 0,-2-3 0,-3 0 0,-1-2 0,0 0-391,3-2 1,-1 0 0,-1-1-1,0-3 391,-7 3 0,-1-3 0,-1-4-134,2-4 0,0-2 0,2-3 134,2 1 0,1-4 0,-15-5 0,3-4 2159,11-2-2159,0 0 0,1 0 3029,8-3-3029,4-1 2140,11-5-2140,1 0 638,3-1-638,0-2 0,0 8 0,0-2 0</inkml:trace>
  <inkml:trace contextRef="#ctx0" brushRef="#br0" timeOffset="84602">28627 7037 24575,'-28'38'0,"-1"-9"0,-8 4 0,6-3 0,-2 3 0,-4 3 0,-2-1-547,3-6 1,-1 0 0,-3 0 0,-1 0 0,-1 1 0,1 1 136,7-4 0,0 0 1,0 1-1,-1 0 1,0 1-1,-1-1 0,-1 1 1,0-1 44,-1-1 1,0 0 0,-1-1 0,-1 1 0,0 0 0,-1 0 0,1-1 0,0 1 0,0-1-1,1 0 1,0-1 0,-1 1 0,1 0 0,0-1 0,0 0 0,0 0 0,1 0 0,-1 0 208,-2 2 0,0 0 0,1-1 0,-1 0 1,1 0-1,0 0 0,1 1 0,-1-1 156,2 0 0,-1 0 0,0 0 0,0 1 0,1-1 0,1 0 0,2-1 0,3-1-148,-5 4 1,3-1-1,2 0 1,2-1-1,0 0 148,-11 10 0,3-1 0,9-5 2669,8 2-2669,25-29 3276,2-3-2562,0 0 2562,3 0-1931,15 0 1,10 0-1346,1 4 0,5 2 0,5 1 0,4-1-469,-8-2 1,4 0 0,2 0 0,2 0 0,2 0 0,1 1 0,-1 0 364,-8 1 0,0-1 0,1 1 0,0 0 0,1 1 0,1 0 0,1 0 0,0 0 0,2 1 0,0-1-131,-5 1 1,2-1 0,1 1 0,0 0 0,2 0 0,0 0 0,0 1 0,1 0 0,0-1 0,-1 1 0,1 0 0,-1-1 0,-1 1 0,0-1 137,1 0 0,-1 0 0,1 0 0,-1 0 0,0 0 0,-1 0 0,1 0 0,0 0 1,0 0-1,-1 0 0,1 1 0,0 0 0,0 0-120,-2 0 0,1 1 0,-1 0 1,1 0-1,-1 0 0,1 1 1,-1 0-1,1-1 0,-1 1 1,0-1-1,0 1 0,-1-1 1,0 0-1,-1-1 217,3 1 0,1 0 0,-1-1 0,0 1 0,0-1 0,0 0 0,-2 0 0,0 0 0,0 0 0,-2 0 0,-2 0 0,0-1-187,12 4 1,-2 0 0,-2 0 0,-1 0 0,-1-1 0,-2 0 0,-1 0 186,6 1 0,-1-1 0,-2 0 0,-3-1 0,-7-1 1194,15 5 0,-19-8-1194,-30-9 3276,0 0-2980,-6-1 2980,3-1-1212,-6-2-2064,-3-37 0,3 14 0,-2-9-345,1 8 0,-3-8 1,-1-5-1,-1-2 1,-1-1-1,1 0 1,0 4 344,1-2 0,-1 3 0,1-1 0,0 0 0,-2-1 0,-1-3 0,2 4 0,-3-1 0,0-3 0,0-1 0,-2 1 0,1-1 0,1 2 0,0 3 0,0 2 0,-3-10 0,2 3 0,-1 2 0,0 2 0,-2-1-442,1 6 0,-1 1 1,-1-1-1,0 2 1,0 1-1,1 3 442,-1-3 0,0 3 0,1 1 0,0 0-268,-6-11 0,-1 1 0,2 3 268,2 8 0,0 2 0,4 5 0,-2-10 0,-3 14 3276,13 14-1487,-2 3 1487,-1-4-2881,-3-2 1093,6 2-1488,1 1 0,6 3 0,0 3 0</inkml:trace>
  <inkml:trace contextRef="#ctx0" brushRef="#br0" timeOffset="85486">25834 9335 8191,'-9'-3'0,"4"-1"3276,-3 1-1489,5-6 1031,-1 5-2818,-2-5 1719,3 0-1719,-5-8 0,4-17 0,5 4 0,1-5 0,1 0 1092,3 2 0,1 0 0,1-1-536,2-10 0,3-1 0,2 0-556,4 2 0,2 1 0,2 2 0,-1 5 0,1 2 0,1 1 0,4-2 0,2 1 0,0 3 0,-2 5 0,1 3 0,-1 2 0,11 1 0,-2 4 0,-12 5 0,-1 3 0,15 4 0,-9 36 0,-10-10 0,2 6 0,-1 7 0,1 6 0,-4 1 0,-5-2 0,-3 2 0,-1 0-727,4 2 1,-1 0-1,-5 1 727,-8 3 0,-7 0 0,-2-3 0,-2-10 0,-1-4 0,-3 1-442,-1 5 0,-3 1 1,-3-5 441,-2-8 0,-3-4 0,-2-2 0,-1-3 0,-1-2 0,0-2 0,-3-2 0,-1-2 0,0-2 0,-4-4 0,0-3 0,-1-1 0,2-1 0,-1-1 0,-1-3 0,1-4 0,-1-4 0,-1-2 0,3 0 0,-3-4 0,2-2 0,0 0 0,-1 2 0,-1 1 0,7-1 298,8-2 1,7 3 0,7 11 0,13 5 0</inkml:trace>
  <inkml:trace contextRef="#ctx0" brushRef="#br0" timeOffset="86307">29897 9780 24575,'7'-46'0,"-2"24"0,0-9 0,5-5 0,9 7 0,6 1 0,-1-1-1622,1-9 0,4 0 1622,-2 11 0,5-2 0,2 1 0,-2 4 0,1-1 0,-1 3 0,1 3 0,1 4 0,2 1 0,1 2 0,11-3 0,2 1 0,-4 4 0,-2 4 0,-2 1 0,-4 1 0,2-1 0,-4 4 510,-5 7 0,-4 1-510,18 5 0,-15 8 0,1 7-599,-4 0 0,2 4 0,-1 0 599,-1 0 0,0 0 0,2 2 0,-3-3 0,2 2 0,1 1 0,-2 0 0,-2-2 0,3 9 0,-3-1 0,0-2 0,1-3 0,1-2 0,-6 1-385,-8 0 0,-4 1 0,-3-4 385,-2 18 0,-11-13 0,-4 5 0,0-1 0,1 2 0,-3 0 0,-6-4 0,-4 0 0,0-2 0,-3 3 0,-3-4-264,-4-6 0,-6-1 1,0-4 263,2-6 0,-2-4 0,-2 1-651,1 0 1,-1 0-1,-3 0 1,0-3 650,-3-5 0,-2-3 0,-1-2 0,0 1-265,10 0 1,0 1 0,0-1 0,-1 0 0,-1-1 264,-2-2 0,-1 0 0,-1-2 0,0 1 0,1-2 0,-1 0 0,0 0 0,1-1 0,0 0 0,0-1 0,0-1 0,0 0 0,1 0 0,1-1 0,3 0 0,-9-3 0,3 0 0,3 0 266,5 3 1,1 0-1,13-1-266,18 0 1702,3-7-1702,3-16 0,0 13 0,0-7 0</inkml:trace>
  <inkml:trace contextRef="#ctx0" brushRef="#br0" timeOffset="87049">29157 6886 24575,'16'0'0,"11"2"0,3 2 0,8 2 0,-2 1 0,-2 2 0,-12 2 0,-6-1 0,-10-5 0</inkml:trace>
  <inkml:trace contextRef="#ctx0" brushRef="#br0" timeOffset="93699">29938 9801 8191,'-33'0'0,"12"8"0,-2 7 342,-5 3 1,-5 5 0,-4 2 0,1 2-1,4-2-342,2 2 0,4-1 0,-1 2 0,-3 1 214,-4 3 0,-5 2 1,0 2-1,3-1 1,5-1-215,2 8 0,5-1 0,3-2 970,-2 4 0,5-2-970,7-3 0,5-3 3276,8-1-2182,5-15 2182,0-9-3180,4-1 3180,-1-5-3126,0-1-28,2-1 1,-8-1 0,2 2 0</inkml:trace>
  <inkml:trace contextRef="#ctx0" brushRef="#br0" timeOffset="94484">30145 9821 8191,'6'-3'0,"4"2"3276,-3-2-1489,25-3 1031,-17 4-2818,11-1 0,1 0 1719,-12 0-1719,15 2 3276,-24-2 0,0 3-3044,0 0-232,-10 25 0,-20 1 0,-9 2 0,8-4 0,-2 1 0,-2 1-532,1 0 1,-3 1 0,0 1 0,1-3 531,-1-1 0,1-1 0,2 0 0,-4 6 0,5-3 0,7 0 0,17-19 0,16 3 0,-2-3 0,8 1 0,1-5 1062,3 6 1,2 1-1063,10-6 0,-2 7 0,2 0 0,10-9 0,0 4 0,-10-6 0,-16 0 0,-12 0 0,-2 0 0</inkml:trace>
  <inkml:trace contextRef="#ctx0" brushRef="#br0" timeOffset="95100">30518 10161 24575,'-9'0'0,"2"0"0,-5 0 0,-12 20 0,2-7 0,-7 16 0,-1 8-743,9-2 1,3 3 742,4-6 0,0 2 0,2-2 180,1 4 1,4-3-181,10 11 0,0-35 0,4-6 0,-1-6 0,29-30 0,-18 7 0,1-1 0,5-1 0,0 2 0,-7 1 0,-3 4 1124,-2 8-1124,-5 16 0,2 10 0,-1 2 0,1 11 0,2-12 0,-2 5 0,1-9 0,-3-4 0,-2-3 0,-1-3 0</inkml:trace>
  <inkml:trace contextRef="#ctx0" brushRef="#br0" timeOffset="97042">28407 5970 24575,'7'0'0,"22"0"0,7 0 0,-1-4 0,2 0 0,11 2 0,-12-2 0,-3 0 0,-9 4 0,10-4 0,-1 0 0,-5 2 0,0-2 0,-1 0 0,-9 4 0,1 0 0,-12 0 0,-1 3 0,-9 6 0,-10 13 0,-11 5 0,-3-4 0,-7 1 0,-2 1 0,3 0-147,1 4 1,2 0 0,-4 0 146,-7 0 0,-5 1 0,1-2 0,11-5 0,-3 7 0,2 0 0,47-30 0,6 6 0,3-1 0,19 5 439,5 2-439,0-4 0,-4 3 0,-23-10 0,-2 3 0,-7-4 0,8 0 0,4-4 0,11-1 0,9-1 0,-6 0 0,1-2 0,10-1 0,1 1 0</inkml:trace>
  <inkml:trace contextRef="#ctx0" brushRef="#br0" timeOffset="97578">29615 5877 24575,'-7'37'0,"0"-1"0,-7 4 0,-6 7 0,-3 1 0,3-4 0,0-3 0,1-4 0,-3 3-656,3-5 1,-2 3-1,-1 2 1,1-3 0,2-2 266,-1 3 0,2-4 0,2-3 389,0-4 0,3-6 1362,7-10-1362,9-12 0,27-16 0,-5 4 0,2 1 0,3 1 0,1 1 0,6 3 0,-2 4 724,1 6-724,-3 10 0,-17 6 0,-4 5 0,-1 1 2358,1 9-2358,-3-9 0,-2-1 0,-7-5 0,-6-9 0,2-1 0,-5-6 0,0 0 0,-22-2 0,-9-2 0,7-2 0,-1 0 0,-3-1-639,1 1 1,-3 0-1,-1 0 1,0 0 638,2-2 0,-1-1 0,2 0 0,0 1 0,-6 1 0,2 0 0,5 0 0,2-1 0,4 1 0,-10 4 0</inkml:trace>
  <inkml:trace contextRef="#ctx0" brushRef="#br0" timeOffset="98807">25560 9222 8191,'3'-4'0,"3"2"3276,38 2-2383,-18 0 1,4 0-894,6-3 0,5-1 0,-1 1 726,7 2 1,2 0-727,-5-3 0,2 1 0,-5 0 0,-8 3 0,-1 0 948,11 0 0,-3 0-948,-9 0 3276,3 0-356,-17 3-2920,-8 3 0,-10 10 0,-24 14 0,-12 4 0,13-13 0,-1 0 0,-4 2-547,0-1 1,-4 3 0,-3 2 0,-1 1 0,0-1 0,2-3 453,-3 0 0,2-1 1,-1-1-1,-1 0 1,-1 2 92,0 1 0,-2 1 0,-1 2 0,1-2 0,2-1 0,3-3 0,-9 4 0,3-4 0,4 0 0,-13 9 0,21-8 0,32-19 0,31 5 0,-9-3 0,3 0 0,1 2 0,17 10 0,-16-10 0,1 1 0,14 9 3276,-9-7-1036,-19-7-2240,25-25 0,-29 15 0,22-18 0</inkml:trace>
  <inkml:trace contextRef="#ctx0" brushRef="#br0" timeOffset="99109">26145 9698 24575,'0'7'0,"-11"23"0,-7 10 0,2-5 0,-1 2 0,7-3 0,2 6 0,-1-1 0,1-4 0,-7 4 0,4-4 0,11 5 0,5-8 0,-1-23 0,14 0 0,-7-2 0,14 3 0,-11-6 0,12 4 0,-15-7 0,2 3 0,-10-4 0</inkml:trace>
  <inkml:trace contextRef="#ctx0" brushRef="#br0" timeOffset="102293">29202 7332 24575,'-9'4'0,"-27"-5"0,-12-5 0,12 0 0,-3-1 0,-6-4-469,10 1 1,-5-2 0,-3-2 0,-1-2 0,-1 0 0,0 0 0,2 0-1,1 0 1,1 0 0,0 1 0,-1-2 0,0-1 0,0-2 0,-3-3 170,7 2 0,-2-2 0,-1-3 0,-2-1 0,0-1 0,1 0 0,-1-1 0,2 1 1,1 0-1,2 2 0,3 2 75,-10-5 0,3 2 0,3 2 0,0-2 0,1-2 0,0-6 223,7 5 0,-1-5 0,0-2 0,-1-3 0,1-1 0,2 0 0,1 2 0,3 0 0,4 4 0,3 4 0,0-7 0,6 5 0,4 0 0,-1-5 0,-1-6 0,1-7 0,0-2 0,2 0 0,3 2 0,4 6 0,5 6 0,3 4 0,3 0 0,3-3 0,2-3 0,5-5 0,2-1 0,2 0 0,-1 3 0,-1 3 0,-1 1 0,0 4 0,1 1 0,4-1-29,0 2 0,4-1 0,2-1 0,0 1 0,0 1 1,-4 4 28,2 1 0,-3 2 0,0 2 0,1 1 0,8-3 0,1 3 0,1-1-302,1-2 0,1-1 0,-2 5 302,10 7 0,-3 4 1638,-5-4 0,0 3-1500,6 7 0,4 11-138,-8 8 0,2 8 0,3 2-374,-11-5 0,2 1 1,1 1-1,1 2 0,1 1 374,-4-1 0,0 0 0,1 2 0,1 1 0,1 0 0,-1 0 0,1 0-211,-4-1 0,1 0 0,0 0 0,0 1 1,1 0-1,0 0 0,-1 0 0,1 0 211,1 1 0,-1 0 0,0-1 0,0 1 0,1 0 0,1 1 0,1 0 0,1 0 0,-4-3 0,1 1 0,2 1 0,0 0 0,1 0 0,0 0 0,0 0 0,-1 0 0,0-1 0,-2 0 0,-2-2 0,4 4 0,-1-2 0,-2 0 0,0-1 0,-1 0 0,0 1 0,0 0 0,2 0 0,2 3 0,2 0 0,1 1 0,0 0 0,-1 0 0,-4-1 0,-3-1 0,-4-3 61,9 12 1,-7-3 0,-7 1-62,-3 11 0,-11 0-60,-10-14 0,-6 0 60,-4 5 0,-4 4 0,-2-2 0,1-6 0,-1 0 0,-2 0 620,-6 9 0,-4 2 1,0-2-621,-2 1 0,-1-1 0,-1-1 0,-1-3 0,-2-2 0,-2 0 0,7-8 0,-2 0 0,-1 0 0,-2 0 475,-5 2 0,-3-1 0,-1 0 0,-1-1-475,8-7 0,0-1 0,-2 0 0,0-1 0,0 0 0,-4 0 0,-1-1 0,-1 0 0,1 0 0,2-1 0,-2 1 0,2 0 0,1-1 0,1-3 334,0-4 1,2-1 0,4-1-335,-14 9 780,29-16-780,7 0 2385,2 0-2385,-5 0 0,7 0 0,0 0 0</inkml:trace>
  <inkml:trace contextRef="#ctx0" brushRef="#br0" timeOffset="114875">8980 5889 24575,'3'43'0,"0"-1"0,0 1 0,-2-2 0,0 1 0,-1 6 0,0-10 0,0 6 0,1 3 0,-2 3 0,1-1 0,0-2 0,-2-2-656,0 3 1,0-3-1,-1-1 1,0 2 0,0 4 427,1-7 0,1 3 0,-1 3 0,0 0 0,1 0 0,-1 0 1,1-3-1,-1-2 228,0 8 0,-1-3 0,0-2 0,1 1 0,2 3 0,0-5 0,1 3 0,1 1 0,0 0 0,1 0 0,0-3 0,1-2 0,1 3 0,-1-3 0,2-1 0,2-1 0,4 0 0,2-3 0,3 0 0,2-1 0,2 0 0,0-3 0,0-3 0,4 3 0,0-4 0,2-2 0,2-2 0,4-1 0,3-2 0,1-2 0,-1-4 0,7-2 0,-1-4 0,4-3 0,-1 0 0,3-2 0,1-2 0,2 0 0,-6-2 0,0-1 0,2-1 0,2-1 0,2 1-469,-5 0 1,1 0 0,3 0 0,0 0 0,1-1 0,0 1 0,1-1 192,-4-1 0,1 1 0,0-1 0,0 0 0,1 0 0,1 0 0,0-1 0,0 1 80,-6-1 0,1 0 0,0 0 1,0-1-1,1 1 0,0-1 0,0 1 1,0 0-1,0-1 0,-1 1 196,-1 1 0,0-1 0,0 1 0,-1 0 0,1 0 0,0 0 0,0 0 0,1-1 0,0 1 0,1-1-220,-2 1 1,1-1 0,0 0 0,1 0 0,0 0 0,1 0 0,0 0 0,-1 0 0,1-1 0,0 1 0,-1 0 0,0 0 219,3 0 0,0 0 0,0 0 0,0-1 0,-1 1 0,1 0 0,0 0 0,0-1 0,0 1 0,0 0 0,0 1-101,-2-1 0,0 1 0,-1-1 0,1 1 0,0 0 0,0 0 0,0 0 0,0 0 0,1 0 0,0-1 0,1 1 0,0-1 101,-4 1 0,0-1 0,-1 0 0,0 0 0,0 0 0,0 0 0,1 0 0,1 0 0,2 0 0,1 0 0,2 0 0,3 0 0,2 1 0,4-1 0,-23 1 0,1-1 0,2 1 0,1 0 0,2 0 0,1-1 0,1 1 0,1 0 0,2 0 0,1 0 0,0 0 0,2 0 0,0 0 0,1 0 0,0 0 0,1 0 0,1 0 0,0 0 0,0 0 0,1 0 0,-1 0 0,1 0 0,-1 0 0,1 1 0,-1-1 0,0 0 0,0 0 0,-1 0 0,0 0 0,-1 0 0,0 0 0,-2 0 0,0 1 0,-1-1 0,-1 0 0,-1 0 0,-1 0 0,-2 0 0,0 0 0,-2 0 0,-2 0 0,15 0 0,-3 0 0,-2 0 0,-2 0 0,-1 0 0,-2 0 0,-1 0 0,-1 0 0,0 0 0,0 0 0,-1 0 0,1 0 0,1 0 0,0 0 0,1 0 0,2 0 0,1 0 0,2 0 0,3 0 0,2 0 0,-15 0 0,2 0 0,1 0 0,1 0 0,2 0 0,1 0 0,1 0 0,2 0 0,0 0 0,1 0 0,1 0 0,1 0 0,0 0 0,1 0 0,0 0 0,1 0 0,0 0 0,0 0 0,0 0 0,1 0 0,-1 0 0,0 0 0,0 0 0,-1 0 0,0 0 0,0 0 0,-1 0 0,0 0 0,-2 0 0,0 0 0,-1 0 0,-1 0 0,-1 0 0,-2 0 0,0 0 0,-2 0 0,-2 0 0,-1 0 0,-1 0 0,-3 0 0,-1 0 0,-2 0 0,25 0 0,-4 0 0,-5 0 0,-2 0 0,-3 0 0,-1 0 0,-2 0 0,-1 0 0,0 0 0,1 0 0,1 0 0,2 0 0,0 0 0,-1 0 0,0 0 0,0 0 0,0 0 0,-1 0 0,1 0 0,1 0 0,0 0 0,2 0 0,0 0 0,2 0 0,-5 0 0,1 0 0,2 0 0,0 0 0,2 0 0,1 0 0,0 0 0,0 0 0,0 0 0,0 0 0,0 0 0,-1 0 0,-1 0 0,-2 0 0,0 0 0,-3 0 0,-1 0 0,9 0 0,-3 0 0,-2 0 0,-1 0 0,-2 0 0,1 1 0,0-1 0,1-1 0,3 1 0,2 0 0,-8 0 0,2-1 0,1 0 0,3 1 0,0-1 0,1 0 0,1 0 0,-1 0 0,1 0 0,-1 0 0,-1 0 0,-1 0 0,-2 1 0,-1-1 0,-3 0 0,-2 1 0,11-1 0,-4 1 0,-2 0 0,-2-1 0,-1 1 0,0 0 0,1-1 0,1 1 0,6-2 0,0 1 0,1-1 0,0-1 0,0 1 0,-1 1 0,-1 0 0,-2 0 0,4 2 0,-3 1 0,-1 0 0,1 0 0,0 1 0,2-1 0,-5-1 0,1 1 0,2 0 0,0 0 0,0 0 0,0 0 0,-2 0 0,-1 0 15,6 0 0,-1 0 0,-2 0 0,0 1 0,1-1 0,1 1-15,-7 0 0,2 0 0,0 0 0,1 0 0,-1 1 0,0-1 0,-2-1 0,-1 0 98,10-1 1,-2-1 0,-1-1 0,-1 2-1,0 1-98,1 2 0,0 3 0,0 0 0,0 0 0,-1 0 0,-2-2 0,0 0 0,-1-1 0,0 2 0,0 0 0,1 2 0,-1 2 0,0 0 0,0 0 0,1 0 0,0 0 0,-1 0 0,1-1 0,0 1 0,1-1 0,-5 0 0,1-1 0,0 1 0,1-1 0,-1 0 0,0 0 0,-2-1 0,1 0 0,-1-1 0,0 0 0,0 0 0,0 0 0,9 0 0,0-1 0,1 0 0,-3 0 0,-3-1 212,-3-1 1,-4 0-1,1 0 1,0-2-213,12 1 0,2-2 0,-2-1 0,-10 0 1359,-8-1 0,-4 0-1359,7 3 0,2-1 0,-11-2 3276,-14-5-2732,-7 1 2732,-6-4-2876,5-15 0,2-10-400,-2-3 0,-1-5 0,0-4-496,-1 8 0,-1-4 0,0-1 0,0-1 0,1 0 496,-1-1 0,1 0 0,0-1 0,-1-1 0,-2-2 0,-1 4 0,-2-2 0,0-2 0,-1 0 0,-1 0 0,1 2 0,1 3-656,0-4 1,0 3-1,1 2 1,-2-2 0,-1-3 532,0 8 0,-2-3 0,-1-2 1,0-1-1,-1 1 0,1 1 1,0 2-1,1 4-288,-2-11 0,1 5 0,-1 1 0,-2-2 411,-3 1 0,-1-2 0,-1 0 0,-1 4 0,1 4-253,0 3 0,-1 4 1,-1 0 252,-8-6 0,-2 0 0,2 4 1529,-1 2 0,1 1-1529,-4-5 0,0 3 0,-7 1 0,11 8 0,-2 2 0,5 8 0,0 1 0,-8-7 0,-3 0 0,4 5 0,-4 0 0,-2 0 526,1 1 1,-3 1-1,-1 0 1,0 0-527,-3-1 0,0-1 0,-2 1 0,-3 0-265,9 3 1,-3 0 0,-2 0 0,0 0 0,-1 1 0,2 0 0,0 1 264,-6-1 0,1 2 0,0 1 0,-1 0 0,-6-1-297,11 1 0,-4 0 1,-1 0-1,-3-1 1,0 1-1,-1-1 0,1 1 1,2 1-1,2 0 297,-4 1 0,2 0 0,1 1 0,1 0 0,-1 1 0,-3-1 0,-2 0-194,11 2 0,-2-1 0,-1 1 1,-2-1-1,0 1 0,-1 0 1,0 0-1,-1 0 0,1-1 1,0 1-1,0 0 0,2 0 194,-3 0 0,1-1 0,0 1 0,0 0 0,1-1 0,-1 1 0,0 0 0,0 0 0,-1 0 0,0 0 0,-2 0-74,6 0 0,-1 1 0,-1 0 0,0-1 0,-1 1 0,-1 0 0,1 0 0,0 0 0,-1 0 0,1 0 0,0 0 0,1 0 1,0 0-1,1 0 74,-3 0 0,1-1 0,1 1 0,0 0 0,0-1 0,0 1 0,1 0 0,-1-1 0,0 1 0,-1 0 0,0-1 0,-1 1-14,2 0 0,0 0 1,-1 0-1,-1 0 1,0 0-1,0 0 0,0 0 1,0 0-1,-1 0 1,1 0-1,1 0 0,0 1 1,0-1-1,1 1 14,-3-1 0,0 1 0,1 0 0,0 0 0,1 0 0,0 0 0,0 0 0,0 0 0,0 0 0,-1 1 0,1-1 0,-1 0 0,0 0 0,-1 0 0,1 0 0,0 0 0,-1 0 0,1 0 0,-1 0 0,0 0 0,0 0 0,0 0 0,-1 0 0,0 0 0,5 0 0,-1 0 0,-1 0 0,0 0 0,0 0 0,-1 0 0,1 0 0,0 0 0,-1 0 0,1 0 0,1 0 0,0 0 0,0 0 0,1 0 0,-3 0 0,1 0 0,0 0 0,0 0 0,1 0 0,0 0 0,0 0 0,1 0 0,-1 0 0,0 0 0,1 0 0,-1 0 0,-3 0 0,0 0 0,0-1 0,1 1 0,-1 0 0,1 0 0,-1 0 0,0 0 0,0 0 0,-1 0 0,0 1 0,6-1 0,-2 1 0,0 0 0,-1 0 0,0 0 0,0 0 0,0 0 0,1 0 0,0 1 0,0-1 0,2 0 0,1-1 0,1 1 0,-7 0 0,2-1 0,2 0 0,1 1 0,0-1 0,-1 0 0,0 0 0,-1 1 0,-3-1 0,4 1 0,-2 0 0,-1 0 0,-1 0 0,-1 0 0,0 1 0,-1-1 0,2 0 0,-1 0 0,2 0 0,1 0 0,2 0 0,-4-1 0,2 0 0,1 0 0,1 0 0,0 0 0,0 0 0,1 0 0,-2 0 0,0 0 0,1 0 0,-1 0 0,1 0 0,-1 0 0,0 0 0,0 0 0,-1 0 0,1 0 0,1 0 0,-1 0 0,-3 0 0,-1 0 0,0 0 0,1 0 0,0 0 0,0 0 0,1 0 0,1 0 0,1 0 0,-5 0 0,3 0 0,0 0 0,1 0 0,0 0 0,0 0 0,-2 0 0,2 0 0,-1 0 0,0 0 0,-1 0 0,0 0 0,1 0 0,2 0 0,1 0 0,-5-1 0,3 1 0,1 0 0,0 0 0,0 0 0,-2 1 0,1 0 0,-2 0 0,0 1 0,-1 0 0,1-1 0,2 2 0,1-1 79,3-1 0,2 1 0,2 0 0,-1 0 0,0 1 1,-2 0-80,-5 0 0,-3 1 0,0 0 0,1 0 0,2 1 0,4-1 343,2 1 1,4 1-1,1-1 1,-1 1-344,-12 1 0,1 1 0,1-2 663,7-2 1,1-1 0,0 1-664,0 2 0,-1 1 0,2-2 1092,2-4 0,2-1 0,0 1-1084,-11 7 0,2 0 1630,13-8 0,4 1-1096,-8 8 1711,-5-8-2253,2 2 0,10-3 0,-2 0 0,-12 0 0,-3 0 68,7 0 1,-3 0-1,0 0-68,4 0 0,0 0 0,-3 0-478,-4 0 0,-4 0 0,0 0 1,3 0 477,1 0 0,2 0 0,-3 0 0,7 0 0,-2-1 0,-2 1 0,-1 0 0,0 1-547,2 0 1,-1 1 0,-1 1 0,0-1 0,0 0 0,0 0 349,1-2 0,-1 1 1,1-1-1,-1 0 0,0 1 1,-2-1 196,3 2 0,-1-1 0,-1 1 0,0 0 0,0 0 0,1-1 0,1 1 0,-2 0 0,0 0 0,1 0 0,1 0 0,0 0 0,-1-1 0,-7 0 0,0-1 0,0 0 0,2 1 0,2 0-146,3 1 1,2 1-1,1 0 1,3 0 145,-7-3 0,3 0 0,8 0 282,3 0 0,27 0 0,0 0 0</inkml:trace>
  <inkml:trace contextRef="#ctx0" brushRef="#br0" timeOffset="121750">27747 1913 24575,'9'13'0,"2"6"0,2 7 0,-5 7 0,0 5-1639,7 2 1,-1 4 1246,-8 2 0,-4 6 0,4-2 392,5-3 0,3 0 0,-2 0 0,-6-9 0,-2 1 0,1 0 0,2-4 0,6 2 0,3-4 0,-2-3 682,2 4 1,0-6-683,8-8 725,-15-20-725,-1-6 0,26-31 0,-6 9 0,5-5 0,-4 1 0,1-2 0,3-2 0,-2 5 0,2-2 0,0 0 0,-3-1 0,2-5 0,-2-1 0,-3-1 0,-6 8 0,0-1 0,-3 0 0,-4 2 0,-5-11 0,-7 2 0,-5 4 0,-5 2 2363,-15-5-2363,1 17 0,8 6 0,-2 5 0,0 8 0,-16-5 0,-13-6 0,9 11 0,0-1 0,11-5 0,1 2 0,-3 7 0,3 1 0,7-4 0,5 7 0,6 1 0,2-1 0,1 0 0</inkml:trace>
  <inkml:trace contextRef="#ctx0" brushRef="#br0" timeOffset="122283">28138 2776 24575,'3'47'0,"0"-19"0,-3 6 0,0 1 0,0-11 0,4 16 0,-3-29 0,3 5 0,-4-13 0,0 0 0</inkml:trace>
  <inkml:trace contextRef="#ctx0" brushRef="#br0" timeOffset="123083">28055 3554 8191,'0'10'0,"6"1"3276,-2-1-1489,8 3 1031,-6-4-2818,4-2 1719,-4-4-1719,6-6 1638,8-8 0,4-3 0,8 1 0,0-1-1522,-3-4 0,-1 1-116,-1 7 0,-5-3 0,-16-22 0,-3-1 0,-12-10 0,-3-2 0,4 1 0,-5 10 0,-1 8 0,7 22 0,-14 1 0,-12 13 0,6-3 0,-3 3 0,21 2 0,2-8 0,1 8 0,2-3 0,-1 4 0,4-1 0,-2 0 0,3-5 0,0-1 0</inkml:trace>
  <inkml:trace contextRef="#ctx0" brushRef="#br0" timeOffset="150883">27257 6184 24575,'30'17'0,"1"0"0,-1 0 0,3 8 0,1 3 0,2 5 0,0 5 0,-11-8 0,1 3 0,1 4 0,0 1 0,1 2 0,0 1 0,-1 0 0,0 0 0,-1-2-365,-2-3 1,1 0 0,-2-1 0,1 0 0,-1 1 0,1 0 0,0 3 0,0 1 0,1 3 159,-5-7 0,1 2 0,0 1 0,1 2 1,0 2-1,0 0 0,0 1 0,0 1 0,0 0 1,0 0-1,0 0 0,-1-1 0,-1 0 0,0-1 1,0-2-1,-2-1-93,3 7 0,-1-2 0,0-1 0,-2 0 0,1-1 0,-2 0 0,1 0 0,0 0 1,-1 1-1,1 1 0,0 2 45,0-3 1,-1 1 0,1 1 0,-1 1 0,1 0 0,0 0 0,-1 1 0,1 0 0,-1-1 0,0 0 0,0 0 0,-1-1 0,0 0 164,0-1 1,-1 1 0,1-1 0,-1 0 0,0 0-1,-1 0 1,1-1 0,-1 0 0,0-1 0,0-1-1,-1 0 1,1-1 87,2 9 0,-1-2 0,0 0 0,0-2 0,0 0 0,0-1 0,0 1 0,1-1-214,0 0 1,0 0 0,1 0 0,0 0 0,0-1 0,0-1 0,1-2 0,-1-2 213,3 3 0,0-1 0,1-2 0,-1-2 0,1-2 0,0-2 302,3 2 1,0-4 0,1-2 0,0 0-303,2 3 0,2 0 0,-1-3 0,1-3 729,3-4 1,-1-5 0,1 0-730,-1-1 0,-1-1 0,2-2 0,6-2 0,1-1 0,1-1 851,4 2 1,1-1 0,0-2-852,-3-3 0,0-2 0,1 0 470,0 0 0,2 0 0,0 0 0,-2-2-470,0 0 0,-2-1 0,2-1 0,-1-1 0,4-1 0,-1 0 0,-3 1 0,2 1 0,-3 1 0,1-1 0,-2-3 0,0-2 0,2 1 0,-2 0 0,-2 2 0,-1 0 0,1 0 0,0-1-218,7-2 0,1-2 0,0-1 0,0-1 218,0-2 0,1-2 0,0-1 0,-2 0 0,-3 3 0,-1 1 0,1-3 0,2-7-396,-11 1 1,3-5 0,1-4 0,0-2 0,0 0-1,-1-1 1,-1 2 0,-3 3 395,3-3 0,-3 3 0,-1 0 0,0-1 0,3-5 0,-3 4 0,2-4 0,1-2 0,2-2 0,0 0 0,-2 0 0,0 1 0,-4 2 0,-2 3-282,1-3 1,-4 3-1,-1 1 1,-2-1-1,2-3 282,-2 0 0,0-3 0,1-2 0,-1 0 0,-1-1 0,-2 2 0,-3 1 0,3-10 0,-4 2 0,-2 0 0,1-4 0,-3 6 0,0-2 0,0-2 0,-1-1 0,-2-2 0,0 1-223,-4 2 0,-1-2 0,-1 0 0,-1-1 0,0 1 0,-1-1 0,2 0 223,0 2 0,-1 0 0,1 0 0,0 0 0,0 0 0,-1-2 0,0 0-106,0 6 0,-1 0 0,1-2 0,-1 1 0,0-2 0,0 1 0,0 0 0,-1 1 0,0-1 106,-1-3 0,0-2 0,0 1 0,-1 0 0,0 1 0,-1 0 0,0 2 0,0 1 0,-1-5 0,1 2 0,-1 1 0,-1 1 0,-2-1 0,-2-2 0,0 6 0,-2-3 0,-1 0 0,-2-1 0,0 0 0,-1 2 0,0 2 0,0 2 25,-2 0 0,0 3 0,-1 1 0,0 1 0,-2 0 0,-1 0-25,0 1 0,-1-1 0,-1-1 0,-1 2 0,-1 0 0,0 1 0,0 3 0,-7-6 0,0 3 0,-2 1 0,2 3 0,-1 0 0,1 1 0,1 2 0,-1 1 0,-3 2 157,1 2 0,-3 2 1,-1 1-1,0 1 1,1 1-158,-5-1 0,1 3 0,-1 1 0,-1-2 0,5 1 0,0 0 0,-2 0 0,0-1 0,-2 1 0,1 2 0,-2-1 0,-1 0 0,0 1 0,0 0 0,2 1 0,-3-1 0,3 2 0,0 0 0,-2 0 0,-2-2 0,4 2 0,-1-2 0,-1-1 0,-2 1 0,-1-1 0,-1 1 0,-1 1 0,6 2 0,-1 1 0,-1 0 0,-2 0 0,0 1 0,0-1 0,0 1 0,1 0 0,1 0 0,2 0 0,-2-1 0,2 1 0,1 0 0,1 0 0,-1 0 0,0 0 0,-1 0 0,-2-1 0,2 2 0,-2-2 0,-2 1 0,0-1 0,-1 1 0,1 0 0,0 0 0,2 0 0,1 2 0,4 0 0,-9-1 0,4 1 0,2 1 0,0 0 0,-1 0 0,-1-1 0,4 1 0,-1 0 0,-1-1 0,-1 1 0,1-1 0,0 0 0,0 1 0,3 0-49,-7-1 1,1 0-1,1 0 1,1 1-1,-1 0 1,-1-1 48,3 2 0,-1-1 0,-1 1 0,0-1 0,1 1 0,2 0 0,3 0 248,-10-1 0,4 1 1,2-1-1,-2 1-248,-3-2 0,-2 0 0,3 0 0,5 1 0,-5-1 0,3 1 1520,-8 1 0,10 4-1520,28 6 0,-12 14 0,-3 7 0,5 1 0,-1 3 937,-2 1 1,-2 5 0,1 2-938,6-6 0,0 3 0,2 1 0,2 1 0,2 1 0,2 2 0,2 1 0,-1-2 0,-5 8 0,1 0 0,4 0 0,8-7 0,3 1 0,1-1 0,1-3 0,0 12 0,2-1 0,4-1 0,2 4 0,2-5 1603,2-4 1,4-1-1604,4 3 0,3 3 0,-2-7 430,-5-12 0,1-3-430,6 12 0,4-1 0,1-9 0,1-3 0,-3-1 0,1-1 0,6 3 0,1 0 0,0 0 0,1 0-558,-2-1 1,1 1 557,-6-6 0,1 0 0,-1 0 0,4 5 0,-2-1 866,10 4 1,-5-5-867,-15-7 1644,20 15-1644,-26-23 265,-6 2-265,1-6 0,-7 0 0,2-3 0</inkml:trace>
  <inkml:trace contextRef="#ctx0" brushRef="#br0" timeOffset="176607">25359 13497 24575,'4'-48'0,"-1"-1"0,0 1 0,1 8 0,1 1 0,4 0 0,8-7 0,4 0 0,3 3-864,1 7 1,3 2 0,4 2 863,-2 6 0,3 0 0,3 0 0,0 3 0,-1 1 0,2 1 0,-1 2 0,1 3 0,5 1 0,-3 4 0,3 0 0,3 2 0,1 2 0,-2 2 0,-2 4-485,8 3 1,-3 6 0,1 3 0,2 3 484,-9-3 0,2 3 0,1 0 0,1 3 0,-1 0 0,-1 2 0,-3 1 0,0 2 0,-3 2 0,-1 2 0,-1 0 0,0 1 0,1 2 0,-1-3 0,0 2 0,0 1 0,0 1 0,-1-1 0,-2 1 0,-2 0 0,1 5 0,-2 1 0,-2-1 0,-2 1 0,-2 0 0,2 8 0,-1 1 0,-4-2 0,-3-3 0,-3-6 0,-4-3 0,-3 0 369,-1 19 0,-10-5-369,-10-23 0,-6-1 0,-8 6 0,-7 3 0,0-3-814,1-4 0,-1-2 0,-3-1 814,-3-1 0,-5-1 0,0-1 0,1-2-447,6-3 0,1-1 1,-1-2-1,0-1 447,-5-3 0,-2-2 0,0-1 0,-1 0-244,6 1 1,-1 0-1,0 0 1,-1-1 0,2-3 243,-7-2 0,0-2 0,1-2 0,1 2 0,-1 2 0,0 1 0,2-1 0,1-3-149,-4-8 1,3-3 0,4 2 148,6 7 0,4-2 370,3-16 0,9 1 0,15 16 0,-3-17 1</inkml:trace>
  <inkml:trace contextRef="#ctx0" brushRef="#br0" timeOffset="177108">26143 13439 24575,'0'0'0</inkml:trace>
  <inkml:trace contextRef="#ctx0" brushRef="#br0" timeOffset="177983">26168 13420 24575,'0'-9'0,"0"-21"0,-4 6 0,0-4 0,0-7 0,0-5 0,0-2-820,-1 6 1,0-2 0,-1-1 0,1-3 163,0 0 1,0-3-1,1-2 1,-1 1 0,0-1-1,-2 1 1,0-1-1,0 1 1,-1-1 0,2 0 524,0-2 0,1-1 0,1 1 0,-2 0 0,0 2 131,-2 5 0,-1 3 0,0 0 0,0-1 0,0 0-124,1-4 1,1 0 0,0-1 0,0 1 0,-1 1 123,-2-2 0,-1 2 0,-1 0 0,0-1 0,1 3 0,0-1 0,-1 0 0,1-1 0,-1 1 0,0 0 0,0-1 0,-1 1 0,1 0 0,0 1 0,0-4 0,0 1 0,0 1 0,0 0-229,1 0 0,-1 1 1,1 0-1,2 4 229,4 0 0,2 3 0,0 5 1133,-2 2 0,2 4-1133,3-7 3276,0 22-2786,3 3 2786,3 2-2565,1-1 1287,5 4-1998,-5-2 0,2 3 0,-6 0 0,0 0 0</inkml:trace>
  <inkml:trace contextRef="#ctx0" brushRef="#br0" timeOffset="178692">26612 13206 24575,'6'0'0,"1"0"0,-4 0 0,0 0 0</inkml:trace>
  <inkml:trace contextRef="#ctx0" brushRef="#br0" timeOffset="179359">26721 13014 24575,'28'-28'0,"-1"1"0,-3 1 0,2-4 0,2-2 0,2 0 0,1 1 0,3 0 0,1-2 0,1-1 0,1-1-469,-5 3 1,2-2 0,0-1 0,2-1 0,-1 1 0,2 0 0,-1 1 58,-2 4 0,-1 2 1,2-1-1,-1 1 1,1 0-1,0 0 0,0 1 1,0-1-1,0-1 0,-1 1 1,1 0-1,0 0 1,0 0-1,-1 0 0,1 1 1,-1 0-53,3-2 1,0 1-1,0 1 1,0-1 0,-1 1-1,1 1 1,-1 0 461,4-2 0,0 0 0,-1 1 0,0 1 0,-1 0 0,-2 0 82,0-1 0,-2 1 0,0 0 0,-2 1 1,1 0-83,7-4 0,1 0 0,-2 1 0,-2 1-219,3-5 0,-2 1 1,-3 1 218,4-3 0,-3 2 1638,-3 5 0,-4 3-1462,6-7-176,0 1 0,-14 16 0,1-1 3276,16-17-1959,-3 11-498,-18 10 0,-11 5 0,-3 5 0</inkml:trace>
  <inkml:trace contextRef="#ctx0" brushRef="#br0" timeOffset="180183">29112 10982 24575,'-4'3'0,"1"0"0,3 6 0,-8 8 0,3-3 0,-12 12 0,-20 6 0,14-6 0,-2-1 0,0-8 0,-2 1 0,-6 12 0,-1-3 0,11-15 0,0-1 0,0 5 0,2-2 0,-4-9 0,36-28 0,12-11 0,-6 8 0,2-2-661,4-3 1,3-3 0,1 1 660,2 3 0,1 0 0,1 2 0,-3 5 0,0 0 0,2 2 0,8-5 0,4 2 0,-1 2 0,-6 4 0,-1 3 0,3 2-672,-2 3 0,3 1 0,0 2 1,-1 0 671,11-1 0,-1 1 0,-1 2 0,-3 0 0,-1 2 0,-3 1 0,4 0 0,-7 4 0,-3 3 0,-23 2 0,0 12 1692,-3-4-1692,-2 4 2976,-5-12-2976,-4 1 0,1-7 0,0 2 0</inkml:trace>
  <inkml:trace contextRef="#ctx0" brushRef="#br0" timeOffset="180899">25378 11555 8191,'44'-14'0,"-1"1"0,1 0 0,2 4 0,0 3 0,3 0 720,-5-1 0,3 0 0,0 2 0,-3 3-720,5 7 0,-2 4 0,-2 1 813,-5-3 0,-3 0 0,-4 5-813,0 12 0,-8 6 0,-7 2 0,-5 2 0,-3-3 0,-5 0 1009,-11 9 0,-4-2-1009,-9 4 1638,1-20 0,-3-6 749,-6-6-2387,-15-13 0,17-12 0,-2-8 0,-1-1-361,-6-5 1,-1-3 0,0-3 360,6 3 0,-1-3 0,1 0 0,2 0 0,-2-3 0,2 1 0,4-2-76,2-1 0,4-1 0,6 5 76,8 9 0,5 2-99,10-18 0,9 5 99,23 20 0,-19 4 0,-1 4 0,7 22 0,-22 18 0,-5 15 0,-3 4 0,0-6 920,3 3 1,-1 1-921,-1-2 0,0 6 0,-1-1 0,-2-11 0,-7 10 1055,-14-31-1055,11-12 235,-8-2-235,3-8 0,4 0 0,-1-3 0,10 3 0,3 1 0</inkml:trace>
  <inkml:trace contextRef="#ctx0" brushRef="#br0" timeOffset="209073">1641 5808 24575,'-4'30'0,"0"-1"0,2 8 0,2 5 0,-3 3 0,0 5 0,1 2-820,1-7 1,1 1 0,0 1 0,1 1 163,0-6 1,1 1-1,0 0 1,1 1 0,-1 1 108,0-4 1,0 2 0,0 0 0,0 0 0,1 0 0,0-2 484,1 1 0,1 0 0,-1-2 0,1 1 0,0 0 62,0 2 0,0 0 0,-1 0 0,1-1 0,0-3 427,1 10 1,2-3 0,-2-4-428,0 3 0,0-7 0,1 6 0,-7-41 0,0-1 0,0-4 0</inkml:trace>
  <inkml:trace contextRef="#ctx0" brushRef="#br0" timeOffset="210333">2060 5789 24575,'16'-7'0,"16"-4"0,0 0 0,7-2 0,3 0-820,-5 4 1,1 0 0,3 1 0,1-2 272,-3-1 1,2-1 0,2 0 0,1-1 0,1 1 0,1 1 77,-1 2 1,0 0 0,2 2 0,0 0 0,2-1 0,1 1 0,0 0 255,-7 0 0,1 0 1,1 1-1,1-1 1,0 0-1,1 0 1,0 1-1,-1-1 0,1 1 1,-1 1 212,0 0 0,0 0 0,0 0 0,0 1 0,0 0 0,0 0 0,0 0 0,1 0 0,0 1 0,1-1-130,0 0 0,1 0 1,0 0-1,1 0 0,0 0 1,1 0-1,-1 0 0,0 1 1,-1-1-1,0 1 0,-1 1 130,0-1 0,-1 1 0,1 1 0,-2-1 0,1 1 0,-1-1 0,0 1 0,-1 0 0,1 0 0,-1 0-262,1-1 1,0 0 0,-1 0 0,0 1 0,0-1 0,-1 1 0,1-1 0,-1 2 0,1-1 261,4 2 0,1-1 0,-1 1 0,0 1 0,0-1 0,-1 1 0,0 0 0,-2 1-57,0 0 1,0 0 0,-2 1 0,0-1 0,0 1 0,-1 0-1,-1 0 57,4 1 0,-1-1 0,-1 0 0,0 1 0,-1-1 0,0 2 227,7 0 1,0 2 0,-1-1 0,-3 1 0,-4-2-228,-1 0 0,-4 0 0,-1-1 1359,14 0 1,-11 1-1360,-22 1 3276,-6-7-2485,6 3-791,12 1 0,4 1 0,-8-1 0,2 1 1092,12 1 0,7 1 0,-4 0-896,-1 1 0,1 1-196,5-2 0,4 0 0,-5 0 0,-10-2 0,-3 0 1477,11 3 1,-6-2-1478,-17-5 0,-1 6 0,26 1 0,-13-1 0,3 0-753,-3-1 0,3 1 0,2-1 753,1 0 0,2 0 0,1-1 0,-2 0 0,0-1 0,-2-1 0,1 1 0,6 2 0,1 1 0,-7-3 1391,10-2-1391,-19 4 0,-24-6 0,0 0 0,38 8 0,-19-3 0,2 0 0,16 3 0,3 2 384,-11-1 1,0 1-1,-1-1-384,6-3 0,-1 0 0,-5 5 0,-3-1 0,2-10 0,-20 3 0,-1 0 0,1 3 0,-1 4 0,4 9 0,-9 16 0,2-8 0,-2 4 99,-5 13 0,-2 2-99,4 0 0,0 1-602,-3-9 1,-1 2 0,-1-1 601,1-3 0,1 0 0,-2-2 0,-1 6 0,0 0-148,2 10 1,-1-4 147,-7-12 0,6-7 0,-1 1 0,-3 1 0,-1-2 0,-2 0 0,5-1 0,-1 2 0,-4-3 0,-1-2 978,2 12-978,-1-10 0,-1-2 1874,2-4-1874,4-9 344,-1 2-344,1-8 0,1 4 0,-3-7 0,0 2 0,-4-3 0,-23 0 0,-4 0 0,-5 0 0,-3-4 0,-7-1-547,15 2 1,-6-1 0,-4-1 0,0 1 0,2-1 0,6 0 246,-4-2 1,4 0 0,-3 0 299,-7 0 0,-7 0 0,4 1 0,13 0 0,7 0 0,17 6 0,6 0 0,1 0 0,-10-4 0,12 3 0,-6-3 0</inkml:trace>
  <inkml:trace contextRef="#ctx0" brushRef="#br0" timeOffset="1.35321E6">3114 8643 24575,'-37'-34'0,"1"0"0,-1 0 0,1-1 0,0 1 0,-1 0 0,1 0 0,-1 0 0,1-1 0,-1 1 0,-9 9 0,-1 6 0,8 8 0,18 15 0,21 12 0,12 10 0,11 9 0,8 7 0,4 4 0,3 3 0,1 0 0,-3-2 0,-5-3 0,-4-4 0,1 0 0,0 2 0,0 0 0,1 0 0,-1 0 0,0-1 0,0 0 0,-1-1 0,0-1 0,3 3 0,0 1 0,0 0 0,-1-2 0,0 0 0,-2-4 0,-1-2 0,-3-4 0,13 16 0,-3-7 0,-17-18 0,-16-19 0</inkml:trace>
  <inkml:trace contextRef="#ctx0" brushRef="#br0" timeOffset="1.35372E6">3909 8147 8191,'-6'0'0,"-4"0"1638,-17 16 0,-7 7-1029,5-8 1,-2 3-610,-3 3 0,-5 4 0,-1 1 0,1-1 71,6-3 1,0-1 0,1 1-1,-2 1-71,0 1 0,-1 1 0,-1 1 0,0 1 0,2-1-44,0 0 0,1-1 0,0 0 0,1 1 0,1 2 44,1 1 0,1 1 0,1 1 0,0-1 0,0 0 0,-7 2 0,1 0 0,0 0 0,2 0 706,6 0 0,1 1 1,2 0-1,-1-3-706,-4 2 0,0-1 0,3-3 187,1 1 0,4-3-187,-8 12 2518,22-31-2518,-3 5 3276,2-2-2761,-5 2 1800,5 1-2315,1-3 0,3-4 0,3-3 0</inkml:trace>
  <inkml:trace contextRef="#ctx0" brushRef="#br0" timeOffset="1.35423E6">4591 8506 24575,'3'-6'0,"3"2"0,0 2 0,24 2 0,-12 0 0,21 0 0,-18 0 0,7 0-820,-13 2 1,-2-1 0,-13 2 0</inkml:trace>
  <inkml:trace contextRef="#ctx0" brushRef="#br0" timeOffset="1.35444E6">4689 8778 8191,'2'7'0,"2"-2"3276,15-1-2492,22 1 0,8 1-784,-18 2 0,1 1 0,5 0 202,3-1 0,7 0 1,2 0-1,1-1 1,-3 0-203,-4-2 0,0 0 0,0 0 0,-2 0 0,-1-1 0,3 3 0,-1-1 0,-2 0 0,-2-2 0,-2-4 0,0 0 0,1 0 0</inkml:trace>
  <inkml:trace contextRef="#ctx0" brushRef="#br0" timeOffset="1.3549E6">7867 7459 8191,'-3'9'0,"-4"21"3276,-10 8-2959,7-9 0,1 5 1,-1 3-318,-1 0 0,-1 3 0,1 3 0,-1 1 0,2-1 0,1 2 0,-1 2 0,1 1 0,-1 2-251,0-7 1,1 0 0,-2 2-1,1 1 1,0 0 0,0 2 0,1-1 250,2-1 0,-1 1 0,1 0 0,1 1 0,-1 0 0,1 0 0,-1 1 0,0-1-82,0-3 1,-1 0-1,1 0 1,-1 1 0,0-1-1,0 1 1,1-1 0,1 0-1,0-1 82,1 2 0,0 0 0,1 0 0,1-1 0,0 0 0,-1 0 0,1-1 0,0-1 171,-1 4 1,0 1 0,0-1-1,0 0 1,0-3 0,2-2 0,0-4-172,2 15 0,2-6 0,0-2 114,-1-6 1,-1-2 0,3-13-115,2-17 3276,-3-31-2893,-2-14 272,-3 8 0,0 1 1,1-4-1,-4 7 0</inkml:trace>
  <inkml:trace contextRef="#ctx0" brushRef="#br0" timeOffset="1.35513E6">7430 9012 8191,'3'-4'0,"1"1"3276,11 3-2383,12-3 1,6-2-894,-1 0 0,1-1 0,6-3 0,-2-1 0,-11 4 0,-4-1 2818,4-6-2818,-5 5 429,20-10 1,-22 11 0,7-6 0</inkml:trace>
  <inkml:trace contextRef="#ctx0" brushRef="#br0" timeOffset="1.35559E6">8262 8392 24575,'44'-8'0,"-7"6"0,12 2 0,5 2 0,2 0 0,-4 1-656,-9 1 1,-1 2-1,-1-1 1,2 1 0,4-1 245,-4-1 0,4 0 1,2-1-1,1 0 1,0 1-1,-1-1 0,-2 1 1,-4 0-247,6 3 1,-3 0-1,-2 0 1,-3 0 0,-1-1 1169,11 0 1,-3-1 0,-9 0-515,5 6 1688,-38 5-1688,-3 16 0,-3 13 0,0-16 0,0 0 3276,0 16-297,0-3-2635,0-24-344,3-2 0,3-13 0,18 7 0,10 1 0,7-4 0,4 0-1093,-6 2 1,2 2 0,3-2 1056,-2-5 0,2-1 0,2-1 1,-3 1 35,5 0 0,-1 0 0,2 0 0,-1-3 0,2 0 0,0 0 0,-5 0 0,-5 0 0,-2 0 0,-3 0 0,13 0 0,-8 0 0,-14 0 0</inkml:trace>
  <inkml:trace contextRef="#ctx0" brushRef="#br0" timeOffset="1.35644E6">7895 7707 8191,'-47'15'0,"0"-1"0,0 1 0,0 0 0,0 0 0,0 0 0,5 1 0,0 0 0,1 1 0,0 0 0,2 2 0,0 0 655,-4 6 0,0 0 1,1 2-1,4 1 0,3 0-607,3 3 1,4 0 0,3 2-1,-1-1-48,-2-1 0,-1 1 0,4 0 0,7 1 0,8 5 0,7 2 0,5-5 0,9 2 0,6-2 1067,4 9 0,7-3-1067,10-11 0,3-6 996,-13-7 0,-2-2-996,0-5 0,-3-4 3276,-7-1-760,-4-8-2516,-4-10 0,9-20 0,2-7 57,-6 6 1,1-1-58,1-4 0,3-3 0,-3 6 0,-3 8 0,-1 3 1138,8-15-1138,-10 48 0,1 22 0,-1 17 0,-1 1-820,-2-13 1,0 1 0,-1 2 0,0 3 653,0 3 0,-1 4 0,1 3 1,-1 2-1,-1-1 0,1-1-381,-1-2 1,0 1 0,0-1 0,-1 0 0,-2 0 0,0 0 341,-3 1 0,-2 0 0,0-1 0,-2 1 0,0-1 0,1-1 205,1-1 0,-1 0 0,1 0 0,-1-2 0,-2-1 0,-2-3-190,-5 7 1,-4-3-1,-1-3 1,-2 0 189,0 0 0,-2-1 0,-1-3 0,-2-5 0,-7-4 0,-2-6 0,2-1-184,-5 9 0,2-6 184,5-13 0,6-6 2609,14-6-2609,-5-9 3276,5-8-2801,-8-20 1,14 18 0,0-7-1</inkml:trace>
  <inkml:trace contextRef="#ctx0" brushRef="#br0" timeOffset="1.35679E6">8509 7512 24575,'-11'45'0,"1"0"0,-1-1 0,1 1 0,-1 0 0,1 0 0,-1 1 0,0 0 0,1 1 0,1 1-469,2-6 1,0 1 0,1 1 0,1 1 0,0 0 0,0-1 0,0-1-79,-1 2 1,1 0 0,0-1 0,1 0 0,0-2 0,2-1-203,1 11 0,1-1 1,2-2-1,4-1 900,4-4 0,3-1 1,1-2-1,1-4-151,1-4 0,0-5 0,2-1 890,15 11 0,-1-6-890,-4-7 0,-11-16 0,-8-7 0,-6-2 0,0 0 0</inkml:trace>
  <inkml:trace contextRef="#ctx0" brushRef="#br0" timeOffset="1.35703E6">11793 8041 8191,'32'18'0,"-1"0"0,-10 8 0,-3 7 0,-4 3 378,-5 2 1,-4 3 0,-3 3 0,-2 2-379,-3-6 0,-1 3 0,-3 2 0,0 0 0,-1-1 0,1 0 0,0 5 0,1-1 0,-1 0 0,-2 0 0,-4 0 0,-4-5 0,-3 2 0,-2-1 0,-2 0 0,0-3 0,1-2 0,-3 6 0,1-4 0,-2-2 0,-5 0 0,4-10 0,-3 0 0,-2 0 0,-1-1 0,2-1 0,1-2 0,-1 2 0,2-1 0,-1-2 0,0-1 439,-5 1 0,-2 0 0,0-3 0,2-3-439,1-3 0,1-3 0,0-2 636,-12 1 1,-1-4-637,3-2 0,-2-3 0,5 0 0,12-2 0,2 0 0,-7 0 0,0 0 0</inkml:trace>
  <inkml:trace contextRef="#ctx0" brushRef="#br0" timeOffset="1.35745E6">9538 8544 8191,'35'3'0,"1"1"0,-1-1 0,-3 1 0,1 0 0,1 1 1092,12 1 0,2 1 0,-5-1-426,0-1 0,-9 1 2206,-7 3-2872,-24-5 0,-3-1 0,0 0 0</inkml:trace>
  <inkml:trace contextRef="#ctx0" brushRef="#br0" timeOffset="1.36341E6">11885 8842 24575,'17'0'0,"20"0"0,-15 0 0,10 0 0,5 0 0,-7-4 0,2 0-1008,0 0 1,3 0 0,1 1 1007,7-1 0,2 1 0,1 0 0,1-1 0,0 1 0,0 1 0,-1 1 0,0 1 0,0 1 0,-1-1 0,1 0 0,-7 0 355,-8 0 1,-3 0-356,5 0 0,-6 0 0,-17 0 0,-1 0 0,-8-3 0,1 2 0,-5-2 0</inkml:trace>
  <inkml:trace contextRef="#ctx0" brushRef="#br0" timeOffset="1.3641E6">12468 8335 24575,'-11'46'0,"0"-7"0,-2 5 0,0-2 0,-1 3 0,-2 6-469,4-15 1,-2 5 0,-1 2 0,-1 1 0,1 0 0,-1-1 0,2-4-188,-2 3 1,1-4-1,-1 0 1,1 1 0,-1 3 186,1 1 1,0 3 0,0 2 0,-1 1 0,1-2 0,1-3 0,1-6 968,-6 10 1,2-6 0,3-1-501,3-2 0,3 0 0,-1-7 1694,-8 3-1694,14-36 0,3-6 0,0 1 0</inkml:trace>
  <inkml:trace contextRef="#ctx0" brushRef="#br0" timeOffset="1.36494E6">13505 8124 24575,'-35'29'0,"11"-8"0,-1 3 0,1-1 0,-2 3 0,0 1 0,0 1 0,0 0 0,-2 4-820,-1 2 1,-2 3 0,-1 1 0,2-1 25,7-6 0,1-1 0,0 1 0,-1 1 794,-5 7 0,-2 2 0,1 0 0,3-3 0,4-4 0,2-2 0,1 0 572,1-1 0,1-1 0,4-1-572,3 1 0,5-2 1070,1 11-1070,10-9 0,4-24 0,0-3 3276,2-3-3049,-2 0-63,23 0-164,5 0 0,-9-3 0,0-1 0,7 0 0,-7-3 0,-28 12 0,-15 21 0,-9 8 0,1-2 0,-4 3-692,0 1 1,-3 3-1,1 0 692,5-7 0,0 0 0,1-1 0,-1-2 0,0 0 0,3-1 0,0 11 0,4-4 0,2-12 0,2-2 0,6 19 0,8-29 0,5 5 0,9-4 0,5 1 0,10 1 0,7 0-333,-5-6 1,2-1 0,4 0 332,0 1 0,2 1 0,3-1 0,0-2-820,4-1 1,2-2 0,1-1 0,-1 1 738,-7 1 0,0 1 1,1 0-1,-2-1 1,0-1 80,3-2 0,-1 0 0,-2-1 0,-2 1 0,4 2 0,-3 2 0,-5-3 0,-4-3 0,-8-1 0,-11 2 0,-13-3 0</inkml:trace>
  <inkml:trace contextRef="#ctx0" brushRef="#br0" timeOffset="1.36773E6">2987 10578 24575,'25'4'0,"1"0"0,6-2 0,10-1 0,6-1 0,3 0 0,1 0 0,-1-1-410,-11 0 0,0-1 1,-1 0-1,2 0 1,1 0-1,4-1 0,2 1 1,6-1 266,-18 1 1,3 1-1,2-1 1,1 0-1,3-1 1,1 1-1,2 0 1,1 0-1,1-1 1,2 1-1,0 0 1,0-1-1,1 1 1,1-1 0,-1 1-1,1-1 1,-1 1-1,-1 0 1,0-1-1,0 1 1,-2 0-1,-1 0 1,-1 0-22,2 0 0,0 0 0,-2 0 0,1 0 0,-2 0 0,1 1 1,-1-1-1,0 0 0,-1 0 0,1 1 0,1-1 0,-1 0 1,1 1-1,1-1 0,0 0 0,2 1 0,0-1 0,1 0 1,1 0-1,2 0 64,-11 0 1,1 1 0,1-1-1,1 0 1,1 0 0,0 1-1,2-1 1,0 0 0,0 0 0,1 0-1,1 0 1,0-1 0,0 1-1,1 0 1,0 0 0,0 0 0,-1 0-1,1 0 1,0 0 0,-1 0-1,1 0 1,-1 1 0,-1-1-1,0 0 1,0 0 0,-1 1 0,-1-1-1,-1 1 1,0 0 0,-1-1-1,-2 1 1,0 0 0,-1 0 36,9 0 1,-1 1 0,-2-1-1,0 1 1,-2-1 0,-1 1-1,0 0 1,-1 0 0,-1 0-1,0 0 1,1 1 0,-1-1-1,0 0 1,1 0 0,0 0-1,1 0 1,1 0 0,1 0-1,1 0 1,1-1 62,-6 1 0,0-1 0,2 0 0,1 0 0,0 1 0,1-1 0,1 0 0,0 0 0,1 0 0,0 0 0,0 0 0,0 0 0,0-1 0,1 1 0,-1 0 0,0 0 0,-1 0 0,1 0 0,-2 0 0,0 0 0,0 0 0,-1 0 0,-2 0 0,0 0 0,-1 1 0,-2-1 0,0 0 0,-3 1-145,17-1 0,-3 1 0,-2-1 0,-1 1 0,-2 0 0,-1 0 0,-1 0 1,0 0-1,0 0 0,0 0 0,0 0 0,1-1 0,0 1 0,2 0 145,-2-1 0,0 0 0,1 1 0,0-1 0,1 0 0,0 0 0,0 0 0,0 0 0,-1 0 0,1 0 0,-2 0 0,0 1 0,0-1 0,-2 0 0,-1 1 0,-2-1 0,8 1 0,-1 0 0,-1 0 0,0 0 0,-1 0 0,-2 0 0,-1 0 0,-1 0 0,-2 0 0,-2 0 0,-1 0 0,12 0 0,-4 1 0,-3-1 0,0 0 0,3-1 49,-5 0 0,1 0 0,2-1 1,0 0-1,-1 0 0,0 1 1,-3-1-50,7 2 0,-1-1 0,-2 1 0,0 0 0,1-1 0,-1-1 0,1-1 0,0 1 0,1-1 0,2 2 0,-4 0 0,3 1 0,1 0 0,1 0 0,0 0 0,-2 1 0,-1-1 0,-2 0 0,-1 0 0,-2 0 0,1 0 0,1 0 0,3 0 0,-4 0 0,4-1 0,1 1 0,0 0 0,1 0 0,-2 0 0,-1 0 0,-3 1 0,9 0 0,-3 2 0,-1-1 0,-2 0 0,-1 0 549,4-1 1,-1-1 0,-3 0 0,-5 1-550,9 8 0,-16-10 0,-33-27 0,-8-12 0,6 1 0,0-6 0,0-4 0,0-1 59,1 9 1,-1-1 0,0-1 0,1-1 0,0 0 0,1 0-60,0-3 0,2 0 0,0 0 0,0-1 0,1 1 0,0 1 0,1 3 0,0-1 0,0 1 0,1 1 0,-1 2 0,0 1 273,-1-5 0,0 2 0,0 1 0,0 0-273,1-1 0,-1 1 0,0 0 0,-3-1 0,-3-2 0,-2-1 0,-1 0 0,-1 1 0,2 4 0,-1 1 0,0 0 0,-1-2 321,-1-1 0,-2-2 1,0-2-1,0 1 1,0 2-322,-1-2 0,-1 1 0,1 1 0,0 0 0,2 0 0,1 0 0,0 1 0,-1 1-297,-4-7 1,-1 0 0,2 8 296,5 11 0,0 4 1638,-1 0 0,-4 4-1432,-19 6 0,-9 5-206,0 3 0,-7-1-251,12 0 0,-5-2 0,-3 0 1,-1 0-1,0 1 251,-1 3 0,0 1 0,-1 0 0,-2 1 0,-2-2-214,11 0 0,-1 0 0,-1 0 0,0-1 0,-3 0 0,-1 0 1,-2 2-1,-3 0 214,8 2 0,-2 0 0,-3 1 0,-1 1 0,-2 0 0,0 0 0,-2 0 0,0 1 0,0-1 0,0 0 0,1 1 0,0-1 0,1 0 0,2 0-210,-2-1 1,0 0-1,1 0 1,1-1-1,0 1 1,0 0-1,0 0 1,0-1-1,-1 1 1,-1 1 0,0-1-1,-2 1 210,6 0 0,-2 0 0,0 1 0,-1 0 0,-1 0 0,0 0 0,0 1 0,-1-1 0,0 0 0,1 1 0,0-1 0,1 0 0,1 0 0,0 0 0,2 0 0,1 0-212,-7-1 1,2 0 0,1 0-1,0 0 1,2-1 0,0 1 0,0 0-1,1 0 1,-1-1 0,0 1-1,-1 1 212,0-1 0,0 1 0,-1-1 0,1 1 0,0 0 0,-1 0 0,1 0 0,0 0 0,0 0 0,0-1 0,1 1-54,-3-1 1,1 0 0,0 0 0,0-1 0,0 1 0,0 0 0,1-1 0,-1 1 0,-1 0 0,1 0 53,2-1 0,0 1 0,0 0 0,-1 0 0,1 0 0,-1-1 0,0 1 0,1 0 0,0 0 0,0 0 0,1 1-7,-2-1 0,0 1 1,0 0-1,0 0 1,0 0-1,1 0 1,0 0-1,1 0 1,0-1-1,1 0 7,-4-1 0,2-1 0,0 0 0,1-1 0,0 1 0,0-1 0,-2 2 0,-1-1 0,4 2 0,-1 1 0,-1-1 0,-1 2 0,0-1 0,0 0 0,0 0 0,1 0 0,0 0 0,1-1 0,-1-1 0,0-1 0,1 0 0,0 0 0,1 0 0,0 0 0,-1 0 0,1 1 0,-1 0 0,1 1 0,0 0 0,0 1 0,-1 0 0,1 0 0,0 0 0,-1 0 0,1 0 0,-1-1 0,-3 0 0,-1 0 0,-1-1 0,0 1 0,0-1 0,2 0 0,0 1 0,3 0 0,2 0 46,-4 0 1,4 1-1,2 0 1,0 1 0,-1-1-1,-3 0-46,3 0 0,-3 0 0,-2 0 0,1 0 0,-1 0 0,1 0 0,3 0 0,3 0 0,-5 0 0,3-1 0,2 1 0,0 0 0,-1 1 0,-6 0 0,-2 1 0,0 1 0,3-1 0,4-1 611,-2 0 1,5-1 0,2 2-612,-8 3 0,5-1 3076,0 1-3076,20-4 3276,2 3-1953,9-2 1953,-23-1-998,-16 2-2278,16-2 0,-7-1 0,-3 0 0,1-1-548,2-1 1,-1-1 0,0 0 0,-2 0 547,0 2 0,-3 2 0,-1-1 0,0-1 0,3 0 0,-3-4 0,2 0 0,0-1 0,0 2 0,-3 2 0,-1 2 0,1 0 0,2-1 0,-4-2 0,3-1 0,0 2 0,8 1 0,-1 0 0,0 2 0,-2 0 0,3 0 0,-2 1 0,-1 1 0,1-1 0,1 1-820,-2 0 1,2-1 0,-1 2 0,-4 0 722,2 1 1,-4 0-1,-2 2 1,0-1-1,2 1 1,4-1 96,-5 0 0,4 1 0,0-1 0,1 0 0,-3 0 0,-1 1 0,2-1 0,4 0 0,3 0 0,3 0 0,5-2 0,2-3 0,4-1 0,-7 7 0,20-4 2507,3-3-2507,-1 3 3276,3-3-1973,2 3-1303,2 37 0,5-9 0,3 5-1029,-2 6 1,0 8 0,0 5 1028,-1-13 0,1 4 0,-1 3 0,0 2 0,1 0 0,-1-1 0,0-3-547,-1-4 1,1-1 0,-1-2 0,1 1 0,-2 2 0,1 2 272,-1 0 1,-1 3 0,0 2 0,0 0-1,0 1 1,0 0 0,-1-3 0,1-1 273,0 3 0,0-1 0,-1-1 0,1-2 0,-1 0 0,0 0 0,-1 3 0,-1-1 0,0 0 0,1 0 0,1 3-420,2-5 1,1 3 0,1 2 0,1 0 0,-1-2 0,1-2 0,-1-5 419,0 5 0,-1-4 0,1-2 0,1 0-37,2 2 0,1 2 0,-1-3 0,0-8 37,2 12 1570,-5-33-1570,-3-1 3276,0-2-1781,0-1 1781,0-3-1599,0 1-1341,0 2-336,0 7 0,-4 13 0,-1 4 0,1-7 0,-1 0 0,-2 11 0,0-2 0,-4-3 0,7-13 0,1-9 0,6 2 0,0 1 0,0-1 0,4 7 0,-2 2 0,3 0 0,-3-4 0,1-8 0,-6-3 0,6 0 0,0-2 0,-2 1 0,8-4 0,-6 5 0,27 7 0,-8-3 0,13 1 0,6 1-1017,-5 1 1,2-1 1016,0-4 0,5-1 0,1 0-595,-7-1 0,1 0 0,1-1 1,0-1 594,0-1 0,1 0 0,0-1 0,1-1 0,4 0 0,3-1 0,-1 0 0,-3-1 0,2 1 0,-2 0 0,-2 0 0,6 0 0,-6 0 0,2 0 0,-38 0 0,1 0 0,-4 0 1771,0 0-1771,0-3 0,-2 3 0,-1-3 0</inkml:trace>
  <inkml:trace contextRef="#ctx0" brushRef="#br0" timeOffset="1.40251E6">2042 12731 24575,'8'-3'0,"21"0"0,8 17 0,6 9 0,-13-6 0,0 2 0,1 2-1093,8 4 1,3 3 0,-1 4 436,-11-4 1,1 4-1,-1 2 1,0-1 0,-1-2 493,0-1 0,-1-2 0,0 1 0,2 3-205,-4-3 0,2 4 0,1 1 0,0 2 0,0-2 0,-2 0 0,-2-4 367,4 5 0,-3-3 0,-1-1 0,2 1 0,3 5 0,1 1 0,0-1 0,-4-5 930,5 7 1,-4-9-931,-1-5 0,-7-3 0,-14-21 3041,-8-7-3041,4-22 0,-5 13 0,3-11 0</inkml:trace>
  <inkml:trace contextRef="#ctx0" brushRef="#br0" timeOffset="1.4032E6">3046 12947 24575,'-6'9'0,"-8"22"0,-6-5 0,-5 4-1093,0 1 1,-3 3 0,-1-1 586,3-6 1,-2 0-1,0 0 1,1 0 505,-5 8 0,0 0 0,-3 0 0,1-5 0,-2 0 0,0 0 0,5-1 0,7-3 0,4 0 0,-2 1-90,-9 5 1,-4 2 0,1 0-1,6-5 90,6-2 0,2-2 624,-9 10 0,6-6-624,17-19 0,3-1 0,3-6 0,0 0 0</inkml:trace>
  <inkml:trace contextRef="#ctx0" brushRef="#br0" timeOffset="1.40607E6">2352 13328 24575,'22'0'0,"-5"0"0,0 0 0,-8 0 0,5 15 0,-8-11 0,5 11 0</inkml:trace>
  <inkml:trace contextRef="#ctx0" brushRef="#br0" timeOffset="1.40717E6">9923 13940 24575,'10'-4'0,"8"-1"0,-1 0 0,10 1 0,3-1 0,12-1 0,0 0 0,-6 1 0,-7 3 0,0 0 0,19-4 0,7-1 0,-15 3 0,-21 4 0,-9 0 0,-1 5 0,-5 2 0,-2 12 0,-7 4 0,-6 3 0,-6 11 0,-8 6-656,2-13 1,-5 3-1,-4 1 1,0 0 0,3-2 357,1 0 1,1-3-1,0 1 1,-3 0 297,-6 2 0,-3 1 0,-2 0 0,3-2 0,4-4-154,6-2 0,2-4 1,2-2 153,-12 6 0,6-4 0,13-1 0,18-17 0,8 0 0,7-2 0,12 8 0,6 2 0,11-4 0,3 0 877,-14 2 1,2 0-1,4 2-877,0-3 0,7 1 0,3 1 0,0 0 0,-1-1 0,-4-1 0,-1 0 0,-3-1 0,0-1 0,4 2 0,-2-1 0,4 1 0,2 1 0,0-1 0,-3-1 0,-3-1 0,2-2 0,-3-1 0,-3-1 0,-3-1 0,7-1 0,-4 0 108,3 0 0,-8 0 0,-20 0 0,-9 0 0</inkml:trace>
  <inkml:trace contextRef="#ctx0" brushRef="#br0" timeOffset="1.40783E6">9660 16394 8191,'9'0'0,"8"0"3276,-3 0-1489,12 4-1787,-5 6 0,1 6 0,3 6 711,4 12 0,0 5-711,-4-10 0,1 0 0,1 4-137,-2 5 1,1 4-1,-1 2 1,0-2 136,-2-4 0,0 0 0,-1-1 0,0 0 0,1 3 0,-1 0 0,0 0 0,-1-2 1092,1 4 0,-3-2 0,-1-5-557,-1-3 0,-2-6-535,1 6 0,-11-24 1401,14-47-1401,-9 12 0,0-1 0,0 3 0,0 0 0,6-15 0</inkml:trace>
  <inkml:trace contextRef="#ctx0" brushRef="#br0" timeOffset="1.40821E6">10663 16341 24575,'-9'0'0,"-21"7"0,-3 10 0,-4 6-1093,6-7 1,-2 1 0,-1 4 460,-1 3 1,-2 4 0,0 2 0,0-1 631,-1 0 0,0 1 0,0-1 0,2 1 0,4-3 0,2 0 0,-1 0 0,0 2 0,2-1 0,-2 2 0,1 1 0,1-2 0,3-2 0,1 1 0,3-2 0,-2 2-91,-5 4 0,-3 2 0,1 0 0,6-4 91,2-1 0,1-2 670,-14 10 1,3-4-671,14-10 0,-7 4 0,16-18 2836,1 0-2836,5-2 0,1-4 0,3 0 0</inkml:trace>
  <inkml:trace contextRef="#ctx0" brushRef="#br0" timeOffset="1.41132E6">10009 14966 8191,'6'6'0,"0"0"3276,3 3-1489,-1 8-1787,6 17 0,-2 0 0,-1 5 739,-5 6 1,-1 3-740,4-10 0,1 3 0,-2 0 0,-6 4 0,-3 1 0,2-3 0,4-1 0,-1-1 415,-3-5 1,-2 3 0,1-4-416,0-4 0,0 0 1638,0 7 0,0-1-333,0-6 1,0-3-1306,0 7 0,0-9 1653,0-15-1653,0 5 1055,0-10-1055,0 0-820,-3-5 1,2 1 0,-1-5 0</inkml:trace>
  <inkml:trace contextRef="#ctx0" brushRef="#br0" timeOffset="1.41171E6">9935 15038 24575,'-3'19'0,"-11"20"0,-5-4 0,1-9 0,0 0 0,5-3 0,0-3 0,-14 8 0,14-8 0,4-13 0,6 1 0,0-7 0,3 1 0</inkml:trace>
  <inkml:trace contextRef="#ctx0" brushRef="#br0" timeOffset="1.41199E6">9984 14993 8191,'9'0'0,"1"0"3276,9 4-1489,-4-3 1031,1 6-2818,-4-7 1719,-5 6-1719,2 0 3276,-3 1 0,0 2-3044,1 0-232,0 8 0,-3-9 0,0 5 0</inkml:trace>
  <inkml:trace contextRef="#ctx0" brushRef="#br0" timeOffset="1.41298E6">10025 17435 24575,'0'0'0</inkml:trace>
  <inkml:trace contextRef="#ctx0" brushRef="#br0" timeOffset="1.41315E6">10032 17441 24575,'0'0'0</inkml:trace>
  <inkml:trace contextRef="#ctx0" brushRef="#br0" timeOffset="1.4149E6">10001 17941 24575,'0'7'0,"-13"22"0,4-14 0,-18 20 0,7-14 0,-1-2 0,-7 9 0,10-7 0,2-1 0,5-4 0,10-4 0,4-5 0,1-1 0,11-3 0,29-3 0,6 0 0,-24-2 0,-1 1 0,7 6 0,-35-3 0,-6 16 0,-11 6 0,-4 3 0,6-6 0,0 0 0,-10 14 0,1-2 0,4-4 0,9-7 0,17-15 0,1-5 0,-1 1 0,3-2 0,6 4 0,-4-4 0,9 2 0,0-3 0,18 0 0,9-7 0,1 2 0,-3-3 0,-24 1 0,-3 7 0,-8-6 0,-1 5 0,-3-2 0,0 3 0</inkml:trace>
  <inkml:trace contextRef="#ctx0" brushRef="#br0" timeOffset="1.42956E6">9097 16149 24575,'-6'2'0,"-3"5"0,-4 2 0,-7 2 0,3 2 0,1-5 0,6 1 0,4-3 0,3-8 0,13-23 0,6-13 0,3 8 0,2-4-1034,1-9 0,2-2 1034,0 11 0,3 0 0,0-1 0,2-3 0,1-2 0,-2 2 0,-3 5 0,-1 1 0,0 2-115,1 3 0,0 2 1,-4 3 114,2-15 0,1 13 0,-18 15 0,0 6 0,-3-3 2029,6-3-2029,4-8 95,-3-1 1,-1 5 0,-6 7 0</inkml:trace>
  <inkml:trace contextRef="#ctx0" brushRef="#br0" timeOffset="1.43019E6">9461 15370 24575,'13'-4'0,"-4"-1"0,3 4 0,-2-5 0,3 6 0,-1-3 0,7-1 0,-7 0 0,6-4 0,-11 2 0,5 0 0,-5-1 0,2 4 0,-5 3 0,-2 13 0,-2-5 0,0 21 0,0 13 0,0-6 0,0 2 0,0-3 0,0 7 0,0-10 0,3-11 0,-2-5 0,2-7 0,-3-3 0,2-2 0,-1 1 0,2-4 0,-3 2 0</inkml:trace>
  <inkml:trace contextRef="#ctx0" brushRef="#br0" timeOffset="1.43407E6">8395 16721 24575,'6'0'0,"12"10"0,5 10 0,-4 6 0,1 8 0,1 3 0,-1-2-1093,7 2 1,0-1 0,0 5 436,-4-2 1,0 5-1,1 2 1,-1 0 0,-1-2 619,2 1 1,0-1 0,-2-2 0,0-2 266,-1 1 0,0-2 0,-1-2-231,2 6 0,-1 0 0,-5-25 218,-10-44 1,-3-8-1,0 18 1,-3-20-1,0-1 1</inkml:trace>
  <inkml:trace contextRef="#ctx0" brushRef="#br0" timeOffset="1.43444E6">8957 16752 24575,'-10'29'0,"-7"7"0,0 5 0,-3 4-1639,-1-6 1,-1 1 1594,2-2 1,0 3 0,0-3 43,-3 2 0,2-1 0,3-1 0,2-4 1068,-1 1-1068,8-9 558,3-15-558,1 5 0,-1-10 0,3 1 1781,-3 2-1781,-6 7 0,4-2 0,-5 12 0,9-14 0,0 1 0,4-11 0</inkml:trace>
  <inkml:trace contextRef="#ctx0" brushRef="#br0" timeOffset="1.43517E6">8991 17487 8191,'8'-1'0,"-2"11"3276,3 8-2383,-5 8 1,-3 3-894,-1 2 0,0 0 1152,0 6 0,0 2-1152,0 5 0,0-2 0,0 6 894,0-19 1,0-3-895,-3-7 819,2-4 0,-2-11 0,3-1 0</inkml:trace>
  <inkml:trace contextRef="#ctx0" brushRef="#br0" timeOffset="1.43596E6">11104 17102 8191,'18'-13'0,"3"4"3276,-11 12-1489,3 1 1031,-4 8-2818,-5-2 1719,5 23-1719,-8 5 0,2 7 0,-11-4 0,-3 0 3276,-6-3-1638,5-5 0,-1-4-1406,-3-9-232,7-11 0,2 0 0,10 0 0,38 11 0,1 3 0,-2-9 0,6-1-606,-13-1 1,2 0 0,0-2 605,1-1 0,1-3 0,0 1 0,4 1 0,1-1 0,-5-1 0,0 0 0,-5-3 0,15-6 0,-40 3 0,-1-3 0</inkml:trace>
  <inkml:trace contextRef="#ctx0" brushRef="#br0" timeOffset="1.43684E6">12162 16498 8191,'3'-3'0,"1"0"3276,5 3-1489,-2 0-1787,34 27 0,-19-5 0,3 7-431,1 0 0,5 7 0,3 3 0,0 1 0,-2-2 431,-4-5 0,0 0 0,-1-1 0,1 2 0,1 2 0,-2-2 0,2 3 0,0 2 0,0 0 0,0 0 0,-2-4 0,-2-3 420,3 2 0,-3-3 0,-1-3 1,-1 1-421,3 5 0,-2 0 0,-7-10 3276,-8-9-3020,-7-29 1,-2 13-1,0-14 1</inkml:trace>
  <inkml:trace contextRef="#ctx0" brushRef="#br0" timeOffset="1.43742E6">13132 16784 24575,'15'8'0,"3"2"0,10 8 0,-4 5 0,-6 0 0,-5 5 0,-8 0 0,-14 13 0,-8-9 0,-5-1 0,7-8 0,-4 0-330,-9 2 0,-5 1 0,2-4 330,5-7 0,0-2 0,-18 6 0,2-2 0,7 1 0,8-8 0,24 6 0,3 2 0,6 23 0,-5-14 0,0 5 0,2 5 0,2 8 0,0 1 0,0-2-460,-1-2 0,0-1 0,0 3 460,-2-3 0,1 4 0,-1 1 0,1-1 0,0-6 0,3 1 0,0-5 0,-1 0 0,-4 1 0,-1-1 0,1-2 0,3-2 0,0-4 0,-4 5 0,0-19 0,0-10 0</inkml:trace>
  <inkml:trace contextRef="#ctx0" brushRef="#br0" timeOffset="1.4464E6">10463 15038 24575,'9'2'0,"21"12"0,-6 0 0,4 2 0,8 4 0,3 3 0,-4 1 0,2 4 0,-1-2 0,-5-7 0,-1 0 0,3 2-656,-4 2 1,1 4-1,2 1 1,0 0 0,-1-4-124,2-1 0,0-3 1,0-1-1,0 3 779,6 5 0,0 1 0,1 2 0,0-3 0,3 0 0,0-2 0,0 0 0,-3-2 0,-3-1 0,-2-1 0,-1 0 432,3 2 0,-1 0 1,-4-2-433,-8-4 0,-1 0 0,1 4 0,-1 0 1140,3 0-1140,-6-1 0,-2-1 0,-2 0 0,-1 2 3276,8 3-3152,-9-4 14,-1-8 1,-10-6 0,-3-3 0</inkml:trace>
  <inkml:trace contextRef="#ctx0" brushRef="#br0" timeOffset="1.47715E6">8823 17724 24575,'0'13'0,"4"6"0,-3-7 0,3 6 0,-4-8 0,0 3 0,0-4 0,0 3 0,-3-2 0,-2 9 0,-11 14 0,3-9 0,0 2 0,7-20 0</inkml:trace>
  <inkml:trace contextRef="#ctx0" brushRef="#br0" timeOffset="1.47775E6">8744 17960 24575,'-4'16'0,"-5"2"0,-10 8 0,-9 9 0,-2 2 0,5-4 0,2 0 0,0 1-559,1-2 1,-7 6-1,0 1 1,3-2-1,6-8 559,8-5 0,2-3 443,-6 11 0,4-6-443,12-20 459,7-3-459,23-10 0,0-1 0,5-3-768,10-3 1,3-1 767,-12 5 0,1 0 0,-3 0 0,2-3 0,-3 3 1330,8 7-1330,-44 14 0,-12 24 0,-2-7 0,-1 2 0,6-5 0,1-2 0,-4 2 0,2-4 0,8-5 0,31-13 0,7 0 1653,15-3-1653,-7 0 0,-22-3 0,-4 2 0,-11-1 0,-1 2 0</inkml:trace>
  <inkml:trace contextRef="#ctx0" brushRef="#br0" timeOffset="1.48868E6">9088 16976 24575,'33'0'0,"5"0"0,-3 0 0,1 0 0,12 0 0,-14 0 0,-2 0 0,-8 0 0,8-3 0,-23 3 0,0-3 0,-2 3 0,-4 0 0,0 0 0</inkml:trace>
  <inkml:trace contextRef="#ctx0" brushRef="#br0" timeOffset="1.48955E6">11277 17090 8191,'-3'-7'0,"2"1"3276,1 2-1489,6 2 1031,11 2-2818,18 0 1719,-4 0-1719,-4 0 0,1 0 3276,3 0-1638,-4 0 0,1 0-1406,17 0-232,0 0 0,-17 0 0,-1 0 0,4 0 0,1 0 0,-17 0 0,-11 0 0,-1 0 0</inkml:trace>
  <inkml:trace contextRef="#ctx0" brushRef="#br0" timeOffset="1.49177E6">8705 13727 24575,'36'-3'0,"-15"0"0,16 2 0,7 2-1580,-9-1 1,2 0 1579,2 0 0,3 0 0,-3 0 0,-1 0 0,-3 0 383,7 0 1,-3 0-384,-1 0 570,0 0-570,2 0 0,-26 0 0,12 4 1631,-5-3-1631,0 3 191,-2-1-191,-6-2 0,-1 4 0,-2-4 0,2 2 0,-8-3 0,1 0 0</inkml:trace>
  <inkml:trace contextRef="#ctx0" brushRef="#br0" timeOffset="1.49301E6">7428 13005 24575,'23'25'0,"-1"0"0,-4-2 0,1 6 0,-1-1 0,3 8 0,2 4 0,1 1 0,-1 1 0,-2-4-656,0 0 1,-2-1-1,0 0 1,1 2 0,1 2 489,-2-4 0,2 2 0,0 2 1,1 2-1,0-1 0,-1-1 1,-1-2-1,-2-4 166,6 11 0,-3-4 0,-1-2 0,1 0 0,0-1 0,1 1 0,-2-4 0,-5-8 1406,3 7-1406,-9-16 749,-3-12-749,-3-7 0,3-7 0,-2 0 0,-1 2 0</inkml:trace>
  <inkml:trace contextRef="#ctx0" brushRef="#br0" timeOffset="1.49343E6">8365 12989 24575,'-12'6'0,"-17"12"0,-7 6 0,8-8 0,-2 1 0,-3 3-820,-1 4 1,-3 4 0,-2 2 0,0-1 163,5-5 1,-1 0-1,-1 0 1,0 0 0,1 2 255,1 1 0,0 1 0,0 1 0,1 0 0,-1 0 400,0 0 0,0 0 0,0-1 0,1 0 0,2 0 182,-1 0 0,1 0 0,1 0 1,2-2-183,0 2 0,3 0 0,1-3 809,1 0 0,4-3-809,1 6 0,2-7 0,-2 5 3276,2-6-2121,3-1 621,4-4-1776,4-11 0,4-1 0,-2-3 0</inkml:trace>
  <inkml:trace contextRef="#ctx0" brushRef="#br0" timeOffset="1.50003E6">8279 13923 24575,'0'46'0,"0"-4"0,0-2 0,0 6-1029,1-12 0,-1 1 0,-1-1 1029,-3 15 0,0-2 0,4 0 0,-2-4 243,-6 2 0,8-32 1,0-10-1</inkml:trace>
  <inkml:trace contextRef="#ctx0" brushRef="#br0" timeOffset="1.51027E6">5551 12801 8191,'6'3'0,"2"10"3276,4 5-2974,-1 11 0,2 11 0,0 1-302,0 4 0,-1 2 0,1 5 0,-4-13 0,2 2 0,-1 2 0,0 1 0,0 2 0,0-1-232,-2-1 0,0 1 0,-1 1 0,0 1 1,0-1-1,0 1 0,0-2 232,0 3 0,0-1 0,0-1 0,-1 1 0,0 2 0,0 2-85,-2-7 1,0 1-1,-1 1 1,0 2-1,0 0 1,-1 0-1,1 1 1,-1-1 0,0-1 84,0-2 0,0 0 0,0-1 0,-1 1 0,0-1 0,1 1 0,-2 1 0,1 1 0,-1 1 0,0-2 0,0 2 0,-1 0 0,0 2 0,-1 0 0,1 0 0,0 0 0,-1 0 0,1 0 0,-1-1 0,1-1 0,-1 0 0,1 0 0,0-1 0,0 0 0,-1 0 0,1 0 0,-1 0 0,1 0 0,-1 1 0,0 0-159,0 0 0,0 0 0,-1 2 0,1 0 0,0 0 0,-1 0 0,0 0 0,1-1 0,-1-2 0,0-1 1,0-2 158,0 9 0,-1-3 0,0-3 0,1 0 0,-1 0 0,0 2 0,1 2-6,0-8 1,0 3 0,0 0 0,1 2 0,-1-1 0,1 1 0,-1-2 0,0-1 0,1-1 0,-1-4 5,-1 8 0,0-3 0,-1-3 0,1 0 0,0 1 0,0 2 64,0 0 1,0 2 0,0 2 0,1-1 0,-1-1 0,1-2 0,0-3-65,-1 9 0,0-4 0,1-2 0,0 1 366,0 0 1,0 0 0,0-1-1,1-3-366,2-1 0,0-3 0,0 3 534,0 1 0,0 4 0,0-1 0,0-7-534,0-3 0,0-1 1092,0 7 0,-1 3 0,2-16-330,2-21 2514,-2 8-2331,2-8 1201,-3 11-2146,0-11 480,0 8 1,0-11 0,0 2 0</inkml:trace>
  <inkml:trace contextRef="#ctx0" brushRef="#br0" timeOffset="1.51175E6">5732 12992 8191,'6'-3'0,"3"3"3276,8-7-2383,6-5 1,2-1 1924,9-5-2818,-5 2 0,-2 1 1719,-6 6-1719,-5 5 3276,-4 4 0,-2 0-3044,36 0-232,-12 1 0,11 1 0,6 1 0,3-1 0,1 1 0,-5-1-547,-5-1 1,-2-1 0,0 0 0,1 1 0,2-1 0,5 1 248,-9-1 0,3 1 0,2 1 0,2-1 0,2 0 0,0 1 0,1-1 0,-1 0 1,-1 0-1,-2 0 0,-2 0-112,6 0 0,-2-1 1,-1 0-1,-1 0 1,0-1-1,1 1 0,0 0 1,1 0 260,-6 0 0,1 0 0,0 0 0,1 0 0,0 0 0,-1 0 0,1 0 0,0 0 0,-1 0 0,0 0-189,4 0 1,-1 0 0,0 0 0,0 0 0,0 0 0,0 0 0,-1 0 0,0 0 0,0 0 337,3 0 0,-2 0 0,1 1 0,-1-1 0,1 0 0,-1 0 0,1 0 0,2-1-226,-3 0 1,2 0-1,0 0 1,1-1 0,0 0-1,-1 1 1,0-1 0,-1 1-1,-2 0 226,-1 0 0,-1 1 0,-2 0 0,1 0 0,-1 0 0,0 0 0,0-1 0,1 0 0,1-1 0,1-1 0,1 0 0,-1-1 0,0 1 0,0 0 0,-2 0 0,0 1 0,6 1 0,-1 0 0,0 2 0,-2-1 0,0 0 0,-1-2 130,5-1 1,-2-2-1,0-1 1,-1 2-1,-1 0-130,-3 3 0,0 1 0,-2 0 0,0 0 0,0-1 296,4-4 0,0 0 0,-1-1 0,0 2-296,0 2 0,1 2 0,-2 0 0,-1-1 0,5-2 0,-2-1 0,1 2 0,-2 0 0,1 2 0,2 0 0,3 2 0,-6 0 0,2 1 0,2 1 0,2 1 0,0-1 0,0 0 0,-4-1 0,0-1 0,1 0 0,1 1 0,0-1 0,0 0 0,1 1 0,-2 0 0,0 0 0,1 1 0,0-1 0,0 1 0,0-1 0,-1 0 0,-1-1 0,2 1 0,0-1 0,-2 0 0,1 0 0,-2-1 0,0 0 0,-1 0 124,1 0 0,-1-1 0,0 0 0,-2 0 0,-2-1 0,-3 1-124,12 0 0,-4 0 0,-1 0 438,-1 2 1,0 0-1,-14 3-438,-17 2 3276,0 6-2593,-7-4-683,2 18 0,3 18 0,0 10 0,0 0 0,-2-7 0,-2-1 0,0-4 0,1 7 162,-1-13 1,1 6 0,1 3 0,1 2 0,0 0 0,0-1 0,-1-2 0,-1-4-163,0 3 0,-1-3 0,0-3 0,0 1 0,0 2 0,1 3 0,0 0 0,-1 1 0,1 1 0,-1 2 0,-2-6 0,1 2 0,-1 2 0,0 0 0,0-1 0,-1-1 0,0-4 0,0 11 0,-1-4 0,0 0 0,0 4 0,-1-9 0,0 3 0,0 2 0,-1 0 0,1 0 0,-1-4 0,-1-3 0,1 3 0,-2-4 0,1-1 0,0 4 0,2-1 0,-1 3 0,1 1 0,0 3 0,0 1 0,1 2-344,-1-7 0,0 3 0,1 1 0,-1 1 1,1 1-1,0 0 0,0 0 0,1-3 0,0 0 344,1 2 0,0-1 0,1-1 0,-1 0 0,1-1 0,0 3 0,0 1-328,-2-7 0,0 1 0,0 2 1,0 0-1,0 1 0,0-1 1,0 1-1,0-2 0,-1-2 1,1-2 312,0 13 0,1-2 1,-1-2-1,0-2 1,0 0-1,-1-1-353,0 3 0,0-1 1,-1-2-1,0 1 0,-1 2 368,0-1 0,-1 0 0,0 2 0,-1 0 0,1-2 0,0-2 52,0-2 0,0-1 1,0-1-1,0-1 0,0 0-52,0 1 0,0 0 0,0 0 0,0-1 0,0 0 315,0 8 0,0 0 1,0-1-1,0-2-315,0-3 0,0-1 0,0-2 0,0 0 817,0 6 0,0-2 0,0 0-817,0 0 0,0-1 0,0-2 0,0-6 0,-1 0 0,2-1 0,1 1 0,1 0 0,0-2 0,1 13 0,0-4 0,6 3 0,-4-20 0</inkml:trace>
  <inkml:trace contextRef="#ctx0" brushRef="#br0" timeOffset="1.51311E6">5696 18769 24575,'21'0'0,"12"0"0,0 2 0,8 1 0,3 1 0,-1 1 0,2 2 0,3-1 0,1 1-656,-4-2 1,1 0-1,1 0 1,1 0 0,2 0 108,-3 0 1,3-1 0,0 0 0,1 0 0,0 1 0,-1-1-1,-2-1 1,0 1 0,1 0 0,-1-1 0,1 1 0,1 0 144,-3 0 1,0-1-1,1 1 1,1 0 0,-1-1-1,1 1 1,-1 0 233,1 0 0,-1 0 1,0 0-1,1 1 0,-1-1 1,1 0-1,1 0 168,-6-1 0,2 1 0,-1-1 0,1 0 0,0 1 0,0-1 0,-1 0 0,1 0-276,-2 0 0,1 0 0,-1 0 0,0 0 0,0 0 0,0 0 0,0 0 0,1-1 276,-1 1 0,0-2 0,1 1 0,-1 0 0,0 0 0,1-1 0,-1 1 0,-1 0 10,7 0 1,-1 0 0,1 0 0,-1 0 0,-1 0 0,-1 0-1,-3 0-10,3 1 0,-2-1 0,-3 0 0,2 1 0,2-1 137,0 0 1,3 0-1,1 0 1,-1 0-1,-3 0 1,-5-1-138,4 0 0,-5 0 0,2 0 459,-4 1 1,3 0 0,2 1 0,-2 0-1,-1-2-459,2 0 0,-2-1 0,0-1 0,0 1 0,-1 0 0,0 0 0,0 0 0,2 0 394,7 0 1,1 0 0,0 0 0,1 0-395,-1 0 0,-1 0 0,1 0 0,1 0 0,-8 0 0,0 1 0,1-1 0,0 0 0,0 1 0,2-1 0,-1 0 0,2 0 0,0 0 0,3 0-100,-5 0 0,2 1 0,1-1 1,1 0-1,0 0 0</inkml:trace>
  <inkml:trace contextRef="#ctx0" brushRef="#br0" timeOffset="1.51311E6">13158 19049 9748,'23'-1'-59,"24"0"-59,1-1-1,-2-1 1,0 1 0,-2 0 118,1 0 0,-1 0 0,-1-1 0,1 1 0,0 0 0,6-1 0,3 1 0,0 0 0,-6-1 0,-10-1 394,-6-2 0,-6 1 0,7 5 1,-9 0-1,-21-3 0</inkml:trace>
  <inkml:trace contextRef="#ctx0" brushRef="#br0" timeOffset="1.5332E6">8475 12891 24575,'47'16'0,"0"0"0,-17 0 0,0 3 0,6 4 0,-6-4 0,5 3 0,3 3 0,4 2 0,1 1 0,0 1 0,0 0 0,-2 0 0,-3-1-410,-1 1 0,-1 0 1,-1 0-1,-1 1 1,0 0-1,0 0 0,1 1 1,2 1 356,0-1 0,2 2 1,0 1-1,2 0 1,-1 0-1,-1 0 1,-2-2-1,-2-1 1,-2-1 181,5 5 1,-2 0-1,-2-2 1,-4-3 0,-4-3-1,12 14 1,-17-15 0,-21-23-1</inkml:trace>
  <inkml:trace contextRef="#ctx0" brushRef="#br0" timeOffset="1.5343E6">8788 12623 24575,'0'0'0</inkml:trace>
  <inkml:trace contextRef="#ctx0" brushRef="#br0" timeOffset="1.53585E6">7730 12219 8191,'18'3'0,"12"14"0,4 5 1638,2 1 0,2 2-1560,-2-2 0,1 1 1,-1 0-79,-6-1 0,-2-1 0,0-1 1487,14 6 1,-4 0-1488,-13-6 0,-2 0 1899,13 8-1899,-21-10 819,-11-23 0,2 7 0,-6-11 0</inkml:trace>
  <inkml:trace contextRef="#ctx0" brushRef="#br0" timeOffset="1.53616E6">8141 11925 24575,'-9'29'0,"0"-1"0,-2 5 0,0 4 0,1-4 0,-1 5 0,0 1 0,0-1-1093,-3 4 1,0-1 0,1 3 527,4-1 0,0 3 0,1-1 0,-1-4 565,0-6 0,-1-3 0,3 1 419,2 6 0,1 1 0,1-5-419,-8 9 978,10-12-978,-3-16 0,4-13 0,0 0 0</inkml:trace>
  <inkml:trace contextRef="#ctx0" brushRef="#br0" timeOffset="1.53675E6">8228 12505 24575,'9'0'0,"1"0"0,15 0 0,10 0 0,4 5 0,5 1 0,-1 1 0,-3-1 0,0 1 0,0 1-184,5 1 1,1 1-1,-8 0 184,-10 2 0,-7 0 137,-4 10-137,-10-8 0,-3 5 0,-8 1 0,0-6 0,-6 5 414,-14 8-414,11-14 0,-11 10 0,21-20 0,0 0 0</inkml:trace>
  <inkml:trace contextRef="#ctx0" brushRef="#br0" timeOffset="1.55431E6">9521 14086 24575,'12'44'0,"-8"-19"0,4 7 0,-1 4 0,-4 1 0,-1-3 0,6 11 0,-4-11 0,0-2 0,1-11 0,0 6 0,1 0 0,0 1 0,3 20 0,-1-16 0,3 4 0,-1-5 0,5 11 0,-2-10 0,3-6 0,1-22 0,12 1 0,9 0 0,-1-1 0,0-3 0,2 0 0,0 2 0,6 1 0,0 0 0,-5-1 0,2-2 0,-2 0 0,-5 1 0,2 1 0,-5-2 0,7-4 0,-1-4 0,-3-2 0,-14-1 0,4-2 0,4-1 0,2 1 0,-2 0 0,9-5 0,0 1 0,-3 1 0,-18 6 0,6-13 0,-18 4 0,2-22 0,-4 12 0,-2-3 0,-4-12 0,-3-3-275,3 10 1,-1 0 0,0 1 274,-3-1 0,0 0 0,-1-13 0,-2 3 0,-7 4 0,5 6 0,-1 0 0,-4 9 0,-2 2 0,1-2 0,-1 3 0,-8-3 0,-6 3 0,22 17 0,-29 2 0,2-4 0,-3 8 0,-4 0 0,0-2 0,-2 0 0,7 2 0,-1 2 0,2-1 0,-1 0 0,2 0 0,3-1 0,1 2 0,5 2 0,3 2 823,-8 1-823,6 0 0,0 1 0,1 2 0,6-1 0,7-1 0,6-3 0,7 2 0,-5 0 0,5 1 0,-1-1 0,2-3 0</inkml:trace>
  <inkml:trace contextRef="#ctx0" brushRef="#br0" timeOffset="1.572E6">9580 14611 24575,'-16'0'0,"-16"0"0,5 7 0,-5 2 0,-11 2 0,-7 2 0,-1 0-820,16-3 1,0 1 0,-2 1 0,-4-1 633,0-1 0,-4 0 1,-4 0-1,-2 0 0,1 1 1,0-2-1,4 1 186,2-1 0,2-1 0,0 1 0,1-1 0,-1 0 0,-1 0 0,-5 1 0,-2 0 0,0-1 0,1 0 0,2 0 0,5 0 0,-11 2 0,6 0 0,6-2 699,9-1 1,8-1-700,15-4 0,5-2 0,2 0 0</inkml:trace>
  <inkml:trace contextRef="#ctx0" brushRef="#br0" timeOffset="1.57332E6">9195 14525 24575,'6'0'0,"3"0"0,1 0 0,3 0 0,18 0 0,-13 0 0,17 0 0,1 0 0,-14 3 0,7-3 0,-3 1 0,-12 5 0,-2-6 0,-3 3 0,0-3 0,-2 0 0,2 0 0,0 6 0,-2-5 0,2 7 0,-2-4 0,-1-1 0,-3 3 0,3-5 0,-5 7 0,1-4 0,-2 8 0,-13 21 0,4-2 0,-3 4 0,-5 4 0,-4 4 0,2-3 0,3 3 0,0 0 0,-2-7 0,-2 0 0,6-8 0,7-8 0,-7-2 0,14-15 0,-3-3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41:54.127"/>
    </inkml:context>
    <inkml:brush xml:id="br0">
      <inkml:brushProperty name="width" value="0.05292" units="cm"/>
      <inkml:brushProperty name="height" value="0.05292" units="cm"/>
      <inkml:brushProperty name="color" value="#00B050"/>
    </inkml:brush>
  </inkml:definitions>
  <inkml:trace contextRef="#ctx0" brushRef="#br0">12412 7239 24575,'12'0'0,"-2"0"0,22 0 0,-17 3 0,15 1 0,7 0 0,-2 3 0,-1 0 0,-2 0 0,2 0 0,2 0 0,3-1 0,-4 0 0,-9 1 0,-1-1 0,9 0 0,-2-2 0,-2 3 0,-24-4 0,-3 10 0,-22 12 0,2-2 0,-3 3 0,-10 5 0,-6 4 0,1 0-968,2-2 1,1-1-1,-2 1 968,3-2 0,-3 0 0,1 0 0,1-2 0,0 0 0,1-2 0,3-2 0,-3 0 0,4-3 0,-9 6 0,32-22 0,8-3 0,5 0 0,4-3 2903,0 6-2903,6-1 0,15 5 0,-5-3 0,1 0 0,18 5 0,-19-7 0,-3-1 0,-5 0 0,-1-4 0,-11 0 0,-2 0 0,-5 0 0</inkml:trace>
  <inkml:trace contextRef="#ctx0" brushRef="#br0" timeOffset="408">13237 7855 24575,'0'6'0,"0"37"0,-4-17 0,0 1 0,3 4 0,0 0 0,-6-3 0,2-1 0,3 14 0,-2-19 0,4 7 0,0-22-820,-2-4 1,1 0 0,-2-3 0</inkml:trace>
  <inkml:trace contextRef="#ctx0" brushRef="#br0" timeOffset="640">13287 7629 24575,'0'-10'0,"3"1"0,-2-24 0,6 8 0,-2-16 0,0 25 0,-1 4 0</inkml:trace>
  <inkml:trace contextRef="#ctx0" brushRef="#br0" timeOffset="2357">11611 8981 24575,'9'0'0,"-2"0"0,24 0 0,-4 0 0,8 0 0,-2 0 0,6 0 0,5 0 0,3 0 0,0 0 0,-2 0-547,-1 0 1,-2 0 0,1-1 0,1 1 0,3 1 0,4-1 285,-9 1 1,3 1 0,2-1 0,3 1 0,2 0 0,0 0 0,1 1 0,-1-1 0,-1 0-1,-1 0 1,-3 1 0,-3-1 260,9 0 0,-3 0 0,-3 0 0,-1 0 0,1 1 0,0-1 0,2 1 0,-3-1 0,2 1 0,2 0 0,0 0 0,0 0 0,-3 0 0,-2 0 0,-5 0 0,-6 0 0,9 1 0,-8 0 0,-4-2 0,-1-2 0,0 0 0</inkml:trace>
  <inkml:trace contextRef="#ctx0" brushRef="#br0" timeOffset="2544">13749 9057 24575,'0'0'0</inkml:trace>
  <inkml:trace contextRef="#ctx0" brushRef="#br0" timeOffset="4619">12601 10177 24575,'43'5'0,"0"0"0,1-3 0,-3 2 0,1 2 0,-1 7 0,-19-7 0,4 13 0,-23 12 0,-27 12 0,14-7 0,-2 2-428,-8-5 0,-4 1 0,2-1 428,5 0 0,0 0 0,-1-3 0,-2 2 0,5-7 0,3-4 0,-1 9 0,16-27 0,3 0 0,1-3 0,2 0 1284,0 0-1284,1 3 0,9-2 0,10 1 0,12 1 0,4 0 0,-3 1 0,2 0 0,-2 0 0,2 0 0,-2 0 0,3-2 0,-1 1 0,-6 1 0,2 1 0,1 0 0</inkml:trace>
  <inkml:trace contextRef="#ctx0" brushRef="#br0" timeOffset="4817">13480 10727 24575,'0'0'0</inkml:trace>
  <inkml:trace contextRef="#ctx0" brushRef="#br0" timeOffset="5726">13438 10253 24575,'6'41'0,"1"-1"0,-5 0 0,-1 4 0,0 3 0,0-2 0,1-2 0,1-1 0,0 1 0,-2 1-656,-1-1 1,-2 3-1,0-1 1,-1-1 0,1-4-208,2 4 1,0-5-1,-2-1 863,-2 9 0,-1-5 870,5-14 0,0-4-870,0-2 0,4-46 0,2-15 0,1 15 0,1-1-256,2-9 1,1-6 0,5 1 255,8 1 0,5 1 0,0 2-712,-2 3 1,0 1 0,3 0 711,1 3 0,2-2 0,1 3 0,-4 3 0,6-2 0,-2 5 1236,3 3 0,-5 4-1236,-11 9 0,-7 7 0,-11 5 1749,-36 23-1749,10-10 2804,-18 9-2804,15-16 0,15-9 0,-2 2 0,7 1 0,6 9 0,1 5 0,13 21 0,0-14 0,3 2 0,9 9 0,3 3-755,-7-11 0,0 1 1,2 0 754,2 2 0,2 0 0,-2-2 0,7 8 0,-2-4-30,-6-7 1,-3-3 29,-1-3 0,-13-16 0,-7-5 0,1-2 0</inkml:trace>
  <inkml:trace contextRef="#ctx0" brushRef="#br0" timeOffset="6857">17371 6981 24575,'9'0'0,"21"6"0,-6-1 0,4 0 0,16 5 0,7 3 0,-3-1 0,-1-1 0,-2-1 0,-2 1 0,1 2 0,-9-3 0,-7 1 0,-21 13 0,-25 5 0,-12 7 0,7 0 0,-1 4 0,-2 0-278,3-9 0,-3-2 0,1 2 0,1 2 278,-1 9 0,1 5 0,2-1 0,2-6 136,-3-1 0,5-2-136,7 11 0,8-7 0,11-25 0,33-6 0,7-6 0,-10 1 0,-4-3 0,9 1 0,2-1 0,-5-1 0,4-1 0,-2 0 0,5 0 0,-2 0 0,-18 0 0,0 0 0</inkml:trace>
  <inkml:trace contextRef="#ctx0" brushRef="#br0" timeOffset="7156">18337 7615 24575,'7'0'0,"2"0"0,0 3 0,1 3 0,2 4 0,-6 22 0,-3 20 0,-2 7 0,0-7 0,-1-7 0,-2-4 0,1 7-511,-1-7 1,0 7-1,0 2 1,-1 0-1,0-4 1,-1-6 510,-1 1 0,-1-5 0,-2-3 0,-2 10 0,-3-13-1345,3-25 1345,1-28 0,2-24 0,1-5 0,0 11 0,0 16 0,1 1 0,-1-17 0,0 0 0,0 0 0,0 0 0</inkml:trace>
  <inkml:trace contextRef="#ctx0" brushRef="#br0" timeOffset="7291">18435 7171 8191,'4'-7'0,"-1"1"0</inkml:trace>
  <inkml:trace contextRef="#ctx0" brushRef="#br0" timeOffset="7658">16995 8919 8191,'9'0'0,"8"0"3276,-3 0-1489,12 5-1787,22-4 0,-6 1 0,6 0-416,-8-2 0,4 0 0,3 0 0,1 0 416,-1 0 0,2 0 0,2 0 0,-1 0 0,0 0 0,-2-2 0,0 0 0,-1 0 0,1-1 0,2 2-5,-2 0 0,2 1 1,1 0-1,0 0 0,-3 0 1,-4-2 4,0-2 0,-3-2 0,-2 1 0,2 1 749,4 2 1,2 3 0,-2-1 0,-7-1-750,0-4 0,-7 1 0,10 4 0,-35 0 0</inkml:trace>
  <inkml:trace contextRef="#ctx0" brushRef="#br0" timeOffset="8166">17637 9821 24575,'37'9'0,"0"1"0,0 1 0,2 0 0,-1 0 0,4 0 0,-2-1-704,7 4 1,-5-2 703,-14-5 0,-4-1 458,7 6-458,-25 5 0,-10 18 0,-3-6 0,-4 5 0,-3 2-820,-2-1 1,-4 0 0,-2 2 0,1 0 737,2-3 1,1 1 0,-2 0 0,0 1 0,0 0 81,-1 0 0,-2 0 0,0 2 0,0-2 0,1-1 0,2-3 0,-8 11 0,2-4 0,2 1-67,2 1 0,2 1 1,5-9 66,5-4 566,16-14-566,4-14 0,2 4 0,-2-4 3276,9 2-2545,-1-3-731,7 0 0,5 0 0,6 1 0,3-2-1093,3-3 1,3-3 0,3-2 1019,-4-2 1,4-1 0,-1-2-1,-4 2 1,-5 2 0,-3 0 0,0-1-1,1-3 1,0-1 0,0 1 0</inkml:trace>
  <inkml:trace contextRef="#ctx0" brushRef="#br0" timeOffset="9025">18853 9852 24575,'0'43'0,"0"0"0,-2-9 0,-2 1 0,1 3 0,0 0 0,0 3 0,0 2 0,-1 0-656,-1-5 1,-2 2-1,0 0 1,0 0 0,-1 1-1,-1 5 1,0 0-1,-1 1 1,0-1 0,-1-1 518,2-3 0,-1-1 1,1-1-1,-1 0 1,-1 0 136,0 2 0,-1 1 0,0 0 0,0-3 0,2-2 237,-2 8 0,1-4 0,1-2-237,-2 11 0,2-6 1405,2-1-1405,5-50 0,3-6 0,4-14 0,5-4 0,2 1 0,6-4 27,3 0 0,5-6 0,2-1 0,0 3-27,-2 4 0,0 3 0,1-1 0,2-1 0,3-2 0,2-3 0,1 0 0,1 0 0,-1 4 0,4-2 0,0 3 0,-1 1 0,0 2 0,3-3 0,0 2 0,-3 3 559,9-5 0,-9 10-559,-15 14 0,-50 34 0,-10-1 0,-8 2-883,5-6 0,-3 1 1,-2-1 882,7-6 0,-1 0 0,-1-1 0,3 0 0,-6 0 0,3 0 0,2-3 0,-4-5 0,6-1 0,10 4 3273,24-8-3273,7 5 0,5-3 0,14 20 0,7 4 0,-10-3 0,1 5 0,1 0 250,0 0 0,1 1 0,0 3-250,-2 0 0,1 3 0,0 1 0,1 0-649,2 0 1,0 0 0,0-1 0,-1 0 648,2 4 0,-1 0 0,1 0 0,-2-3 0,1 2 0,0-1 0,-2-2 0,2 1 0,-1-3 0,0 2 0,1 6 0,0 2 0,-1-5-160,0 0 1,-1-5 159,-7-7 0,-2-7 0,-7-13 0,-1-1 0,-3-6 0</inkml:trace>
  <inkml:trace contextRef="#ctx0" brushRef="#br0" timeOffset="15357">7126 3641 24575,'6'0'0,"0"0"0,9 3 0,-4 0 0,14 1 0,10 12 0,-4-13 0,-1 7 0,8 7 0,4 1 0,-3-3-633,1-4 0,-1-2 1,6 3 632,-8-2 0,4 4 0,4 0 0,1 1 0,1-1 0,-2 0 0,-3-3-523,2-1 1,-3-1 0,0-2-1,2 0 1,4 1 522,-8-3 0,3 1 0,2-1 0,2 1 0,1-1 0,0-1 0,0 1 0,-1-2 0,-2 1 0,3-1 0,-1-1 0,0-1 0,-1 0 0,0 0 0,1 0 0,-1 0 0,1-1 0,1 1 0,1-1 0,-1 0 0,1 0 0,0 0 0,-1-1 0,1 1 0,-1 0 0,-1 0 0,2 0 0,0 0 0,-1 0 0,0 0 0,-2 0 0,-2 0 0,-3 0 0,5 0 0,-4 1 0,-1-1 0,-1 0 0,2-1 0,6 0 0,3 0 0,-2-1 0,-2 1 0,-6 0 0,11 0 0,-6 0 0,-8-1 0,0-1 0,-10-1 0,-15-3 0,-2 0 0,4-11 1631,-9-14-1631,3 5 0,0-5 0,0-12 0,-2-6 0,0 1 0,-2 13 0,0 3 0,0-4 111,2-4 0,0-4 0,-1 0 1,-4 5-112,-8-9 0,-2 5 0,6 5 0,-2 3 0,-7 6 0,-1 5 0,4 5 0,-6 2 0,-1 2 0,-5 0 0,-5 7 0,-4 0 0,1-4 0,-4 0 183,2 5 1,-4 2-1,-2-1-183,-6-2 0,-1-2 0,-3 3-820,7 4 1,-1 1 0,-1 1 0,-4-1 608,7 1 1,-2 0 0,-2 1 0,-1-1-1,1 0 1,-1 1 210,1 1 0,1 0 0,-1 0 0,0 0 0,-4 0 0,-3 0 0,11 0 0,-4 0 0,-2 0 0,-1 0 0,-2 0 0,-1 0 0,0 0 0,0 0 0,1 0 0,1 0 0,1 0 0,3 0 0,-7 0 0,3 0 0,2 0 0,0 0 0,0 0 0,-1 0 0,-2 0 0,-3 0 0,6 1 0,-2-1 0,-4 1 0,-1 0 0,-1 0 0,-1 0 0,0 0 0,2 0 0,0 0 0,3 0 0,3 0 0,4 0 0,4-1 0,-11 1 0,6-1 0,4 1 0,1-1 0,-3 1 0,-10 1 0,-7 1 0,3 0 0,12-1 0,20-1 0,20-1 0</inkml:trace>
  <inkml:trace contextRef="#ctx0" brushRef="#br0" timeOffset="30314">13376 10055 24575,'-5'37'0,"1"1"0,-1 0 0,0 0 0,-1 6 0,0 1 0,-1 0 0,0 0 0,-1-2 0,-1 0 0,0 0 0,0-1-820,1 1 1,-1-1 0,1 0 0,1 0 249,0 2 1,1 2-1,1-2 1,0-3 569,1-1 0,0-3 0,1 0 371,0 3 1,2 1 0,1-5-372,4-5 0,2-4 1010,8 5-1010,4-22 0,21-24 0,11-10-1073,-8 10 1,3 1 0,3 0 1072,-2-1 0,3-2 0,0 1 0,-4 2 0,0 2 0,-2 0 0,-4 4 0,2 1 0,-1 1 0</inkml:trace>
  <inkml:trace contextRef="#ctx0" brushRef="#br0" timeOffset="32156">13609 9935 24575,'-23'26'0,"-1"-1"0,3 7 0,0 6 0,4-7 0,-3 4 0,0 3 0,0 0 0,4-1-813,2 0 1,2-2 0,1 2-1,0 5 813,0 1 0,1 7 0,-1 1 0,1 1 0,1-4 0,2-7 0,0 1 0,2-6 0,0 3 0,2 9 0,0 7 0,1-4 0,-1-14 0,-1-9 511,4-1 0,0-1-511,0-5 533,0-3-533,0 1 0,0-9 0,3 2 1695,3-5-1695,1-1 0,5-6 0,14 3 0,6 3 0,2-1 0,4 1-823,4 0 1,4 1 0,0 0 822,1 1 0,0-1 0,-3-1 0,0 1 0,-4-2 0,-7 0 0,1 0 0</inkml:trace>
  <inkml:trace contextRef="#ctx0" brushRef="#br0" timeOffset="35424">22497 3911 24575,'3'13'0,"0"17"0,0 18 0,1 6 0,-2-2 0,1-8 0,-2 0 0,1 2 0,-2 5-410,0-10 0,-1 4 1,0 2-1,0 2 1,-1 1-1,0-1 0,0-1 1,0-2-60,-1-1 1,-1-2 0,1 1 0,-1-2 0,0 0 0,-1 0 0,0-1-79,-2 4 1,-1-1 0,0 1 0,-1-2 0,1 0 0,-1-2 472,0 3 1,-1 0 0,1-1 0,0-4 0,0-3 73,-3 15 0,0-5 966,-1-4 1,4-9-967,8-16 0,4-11 0,11 1 0,18-1 0,12-1 0,-5-1 0,6 0 0,2 0 0,0 2 138,-8 0 1,-1 0 0,1 2-1,1-1 1,4-1-139,-1-1 0,4-1 0,2 0 0,0 0 0,2-1 0,-2 1 0,-1 1 0,-3-1 0,-1 1 0,-1 1 0,1-1 0,0 1 0,2-1 0,1-1 0,-5 0 0,2-1 0,2 0 0,0 0 0,1 0 0,0-1 0,0 1 0,-1-1 0,-2 0 0,-1-1 0,8 1 0,-2-1 0,-1-1 0,-1 0 0,0 1 0,-1-1 0,-1 0 0,4 1 0,0 1 0,0-1 0,-2 0 0,-4-1 0,-6-2 782,21-3 0,-20-7-782,-33-8 0,-5 12 0,0-5 0</inkml:trace>
  <inkml:trace contextRef="#ctx0" brushRef="#br0" timeOffset="36090">22515 3791 24575,'32'0'0,"0"0"0,-6 1 0,1-2 0,5-1 0,3 0 0,-1-2-1639,12 0 1,3-3 925,-6 0 0,5-1 0,2-1 1,-2 1 712,-3 1 0,-1 1 0,1 0 0,4-1 0,-6 0 0,4-1 0,2-1 0,0 0 0,-1 1 0,-3 2 0,1 1 0,-2 3 0,0-1 0,-1 1 0,0-2 0,1-2 0,0-1 0,-1-1 0,-1 2 0,-2 1 0,1 3 0,-1 2 0,-3 0 0,-3 0 903,10-6 0,-5 2-903,4 7 0,-28 19 0,-3 8 0,-2-2 0,-1 3 0,0 7-410,-2-3 0,0 7 1,1 5-1,0 3 1,-1 2-1,1-1 0,-1-2 1,0-3 173,0 1 0,0-2 0,0-1 0,-1 0 0,0 3 0,1 4-62,-3-9 0,1 5 0,0 2 0,0 1 0,-1 2 0,1 1 0,-1-1 0,0-1 1,1-2-1,-1-3 0,-1-3 211,2 9 0,-1-5 0,1-2 1,-2-1-1,1 1 0,0 4-85,0-2 0,-1 3 1,0 1-1,0 1 1,1 0-1,-1-2 1,0-2-1,1-3 172,0 5 0,1-4 0,-1-2 0,1 0 0,1 2-187,-1-1 1,1 1 0,0 1 0,0-1 0,0-3 0,-1-5 186,0 4 0,0-5 0,0-3 512,7 11 1,-4-11 0,-8-23 0,0-17 0</inkml:trace>
  <inkml:trace contextRef="#ctx0" brushRef="#br0" timeOffset="36841">22791 4606 8191,'-7'-7'0,"-2"-4"3276,2 4-1489,-6-16 1031,4 2-2818,5-4 0,0 0 0,0-8 0,4-4 0,0 0 1719,0 2-1719,1 7 0,2 1 3276,18-8 0,-7 15-3044,10 0-232,-12 17 0,-2 9 0,8 8 0,3 5 0,12 14 0,-11-8 0,4 3 0,-2 0 0,3 4 0,-2-1 0,-1 1 0,-2 0-234,-5-1 0,-3-1 234,-6-1 0,-2 1 0,-1 1 0,-2 0 0,-2-1 0,-2-2 0,-7 7 0,-4-18 0,-3-8 0,-2-2 0,-12-3 0,9 0 117,-4-4 0,20 0 0,-2 0 0</inkml:trace>
  <inkml:trace contextRef="#ctx0" brushRef="#br0" timeOffset="37594">23544 5154 8191,'-2'1'0,"1"-2"3276,-2-8-1489,-1-8 1031,3-4-2818,-3-6 1719,4 6-1719,11-8 3276,-3 20 0,10-7-3044,1 21-232,2 4 0,7 5 0,-1 4 0,8 12 0,-15-11 0,5 14 0,-15 2 0,-4 9 0,-2-15 0,-2 1 0,-8 6 0,-4 0 0,1-8 0,-5 0 0,-10 1 0,-8 0 0,-4-2-800,-3-8 0,-6-3 0,-1-2 1,3 0 799,-2 4 0,2-2 0,0-1 0,-8 0 0,-1-3 0,9-5 0,4-7 0,22-8 0,-1 0 0,6-7 0,6-4 0,5-2 799,-8-7 1,8 12 0,-3 4 0</inkml:trace>
  <inkml:trace contextRef="#ctx0" brushRef="#br0" timeOffset="38617">22772 4558 8191,'-4'29'0,"3"5"1638,1-6 0,2 2-929,5 5 1,4 2-710,4 1 0,4 0 0,1-3 0,1-1 0,-5-9 0,0-3 2863,10 4-2863,-17-22 1764,1 2-1764,-1-6 3276,-3 0 0,1 0-3149,-1-3 1,-3 2-1,0-2 1</inkml:trace>
  <inkml:trace contextRef="#ctx0" brushRef="#br0" timeOffset="40432">21329 2012 8191,'15'-3'0,"17"3"1056,7-3 0,12-2 1,-3 2-1057,-1 2 0,2 0 578,-9-2 1,4-2 0,-1 0 0,-8 1-579,-6 2 0,-5-1 2004,15-10-2004,-37 36 0,-6 12 0,6 7 0,-1 10 114,-1-15 1,-1 7 0,-1 3 0,0 2 0,0 0-1,0-4-114,0 1 0,0-2 0,0 0 0,-1 0 0,2 1 0,0-1 0,1 2 0,0 0 0,1 0 0,-2-2 0,-1-3 122,-2 3 0,-1-1 0,-1-4 0,2-4-122,1 7 0,-1-5 338,-2-2 0,-3-7-338,-2-15 0,-9-7 0,-8-9 0,-6-3 0,-4-4 0,-3 0 1092,2 2 0,-4 1 0,4-1-466,1-2 1,4 0-340,2 3 0,9 3 0,17 3 0,6-2 1</inkml:trace>
  <inkml:trace contextRef="#ctx0" brushRef="#br0" timeOffset="43240">22150 2697 24575,'35'0'0,"-12"-4"0,24 3 0,-26-3 0,-4 1 0,-8 2 0,-19 30 0,0-7 0,-4 4 0,-3 4 0,-2 4 0,-3 1-798,-3 2 1,-3 0 0,0 1 797,-1 1 0,0 1 0,1-3 0,-5 4 0,3-4 0,8-11 0,13-6 0,43-12 0,21-7 0,-17-1 0,2-1 0,5 2-547,-6 1 1,4 1 0,3 0 0,2 1 0,-2 0 0,-3-1 275,1 0 0,-2 0 1,0-1-1,0 1 1,1 1 270,0 1 0,2 1 0,0 1 0,0-1 0,-4 0 0,-5-1 0,3 0 0,-5 0 0,-1-1 0,18 4 0,-15-3 0,-33-5 0</inkml:trace>
  <inkml:trace contextRef="#ctx0" brushRef="#br0" timeOffset="45214">22930 4497 24575,'13'-9'0,"15"-27"0,-4 4 0,4-8 0,5-1-656,-4 8 1,3 0-1,2-2 1,1-1 0,2-1 186,-6 6 1,1-2 0,1-1 0,2 0 0,0 0 0,0 0 0,2 0 58,-2 3 0,2-1 1,0 0-1,2 1 1,-1 0-1,1 0 0,0 0 1,-1 1 221,0 1 0,0 0 1,0 0-1,1 0 1,-1 1-1,0 1 1,0-1-1,-1 2 333,1-2 1,1 1 0,0 0 0,-1 1 0,-1 0 0,-2 2 0,-1 1 0,10-7 0,-2 2-1,-3 2 1,-3 3 0,6-2 0,0-1 0</inkml:trace>
  <inkml:trace contextRef="#ctx0" brushRef="#br0" timeOffset="45849">24436 2933 8191,'8'-4'0,"7"1"3276,2 3-1489,-1 0 1031,-1 0-2818,-8 0 1719,5 0-1719,-3 0 3276,1 0 0,5 0-3044,-1 0-232,-2 0 0,-6 6 0,-3 21 0,-2-3 0,-2 4 0,-3 15 0,-1 3-435,2-11 0,0 1 0,-2 0 435,-4 4 0,-1 1 0,0-2 0,0 10 0,0-5 0,-1-8 0,3-6 0,4-3 0,7-21 0,4-6 0,-4 0 0,0 0 0</inkml:trace>
  <inkml:trace contextRef="#ctx0" brushRef="#br0" timeOffset="47924">28351 1047 8191,'16'8'0,"-7"-3"1638,8 12 0,3 6-795,-8 1 0,0 3-843,1 2 0,0 4 0,-2 0 909,0 13 1,-4 1-910,-3-12 0,0 0 0,-3-2 0,-1-1 0,-4-2 932,-7 10 0,-3-5-932,-2-10 1638,-2-4 0,-1-4 1397,4-8-2929,-4-4-106,9-2 1322,-14-6-1322,4-2 0,-9-7 0,9 3 0,10-3 0,2 8 0,7-4 0,2-6 0,3 0 0,9-12 0,0 5 0,0 3 0,1-1 0,-7 15 0,2-2 0,1 6 0,-3 0 0,11 0 0,14 7 0,6 14 0,-7-5 0,1 3 0,-2 5 0,-1 1 0,-6-6 0,0-2 0,15 11 0,-28-19 0,-1-6 0,-5 0 0,-2-3 0</inkml:trace>
  <inkml:trace contextRef="#ctx0" brushRef="#br0" timeOffset="48657">28917 1255 8191,'11'-3'0,"0"3"3276,10-6-1489,-1 5 1031,-3-1-2818,2 2 1719,-9-3-1719,2 2 3276,1-2 0,-3 3-3044,-1 0-232,-3 0 0,0 0 0,0 0 0,-2 6 0,-9 7 0,-2 8 0,-16 21 0,-3 3 0,9-10 0,-6 7 0,4-6 0,17-26 0,-1-4 0,2 0 0,7-6 0,-2 3 0,8 0 0,-5-2 0,2 1 0,-2-2 0,2 0 0,6 0 0,-9 0 0,7 0 0</inkml:trace>
  <inkml:trace contextRef="#ctx0" brushRef="#br0" timeOffset="49207">29422 1331 24575,'4'16'0,"-1"2"0,-3 23 0,-4-12 0,0 1 0,-2 18 0,-3 1 0,5-33 0,4-10 0,0-3 0</inkml:trace>
  <inkml:trace contextRef="#ctx0" brushRef="#br0" timeOffset="49964">29515 1216 24575,'-4'-3'0,"1"3"0,3-3 0</inkml:trace>
  <inkml:trace contextRef="#ctx0" brushRef="#br0" timeOffset="50525">27619 1985 8191,'13'0'0,"6"0"3276,-5-3-2681,21 0 1,16-1 0,-1-1-596,-8 0 0,0 0 0,5-1 184,-6 2 1,4 0 0,4 0-1,1 0 1,-1-1 0,-1 1-185,-6 0 0,0 0 0,-1-1 0,0 1 0,1 0 0,0 1-352,3 0 1,0 0 0,0 1 0,0-1 0,2 1 0,1 0 351,-4 1 0,3-1 0,0 0 0,2 1 0,-1-1 0,-1 1 0,-3 0 0,-2 0 0,5 1 0,-4 0 0,-2 0 0,1 0 0,1 0 442,1 0 1,3 0 0,0 0-1,-2 0 1,-4 0 0,-7 0-443,7 1 0,-10-2 0,4-1 0,-18 1 0,-11-2 0,-3 3 0</inkml:trace>
  <inkml:trace contextRef="#ctx0" brushRef="#br0" timeOffset="51440">28900 2042 24575,'0'23'0,"-13"14"0,-4-6 0,-5 2-1439,-3 1 0,-4 1 1439,3-9 0,-3 0 0,1-2 0,-9 9 0,0-4 401,-1-10 0,2-2-401,-5 9 498,2-20-498,27-6 0,-4-3 0,4 3 1487,2-6-1487,3 2 91,2-5-91,7 2 0,7-11 0,2 6 0,1-2 0,-3 9 0,0 5 0,8 0 0,-3 0 0,25 13 0,-14-6 0,9 13 0,0 5 0,-4 5 0,0 0 0,-7-4 0,-11-16 0,-5-1 0,-1-3 0,0 1 0,-5-4 0,1 0 0</inkml:trace>
  <inkml:trace contextRef="#ctx0" brushRef="#br0" timeOffset="52207">28936 2427 24575,'6'0'0,"1"0"0,2 0 0,-2 0 0,10 0 0,-6 3 0,5-2 0,-10 7 0,-16 19 0,1-9 0,-12 7 0,-5 1 0,-7 5 0,13-13 0,1-1 0,-4 6 0,19-14 0,1-2 0,9-1 0,-2-3 0,11 6 0,-5-5 0,20 8 0,2 2 0,-8-4 0,10 3 0,-2-2 0,-21-7 0,5 0 0,-10-4 0,-2 0 0,-1 0 0</inkml:trace>
  <inkml:trace contextRef="#ctx0" brushRef="#br0" timeOffset="53139">29374 2421 24575,'2'31'0,"0"0"0,-7 7 0,-4 4 0,1-1 0,3-2 0,0 0 0,0 0 0,-4 6 0,-1 0 0,1-4 0,4-5 0,2-7 0,5 0 0,2-20 0,8-6 0,14 3 0,6 0 0,-1-1 0,0 0 0,1 1 0,-1-1 0,9 3 0</inkml:trace>
  <inkml:trace contextRef="#ctx0" brushRef="#br0" timeOffset="55264">23675 5097 8191,'33'6'0,"-2"-4"0,4-2 1538,9 3 0,5 1-1538,-4-4 0,4 0 0,4 0 0,-6 0 0,3 0 0,2 0 0,0 0 0,-3 0 0,0 0 0,-1 0 0,-1 0 0,1 0 0,-4 0 0,3 0 0,0 0 0,-4 0 0,-6 0 0,12-2 0,-12-1 3003,-5 2-3003,-19-8 0,-10 7 0,-3-3 0</inkml:trace>
  <inkml:trace contextRef="#ctx0" brushRef="#br0" timeOffset="55484">24827 5052 24575,'38'24'0,"1"0"0,-16-11 0,-1 3 0,0 8 0,0 6 0,-5-3 0,-6 7 0,-2-5 0,-3-1 0,-6-10 0,0-2 0,0-13 0</inkml:trace>
  <inkml:trace contextRef="#ctx0" brushRef="#br0" timeOffset="56306">28933 4427 8191,'3'-3'0,"3"2"3276,-3-2-1489,6 3 1031,8-4-2818,-3 1 1719,12-6-1719,-12 5 3276,3-3 0,-8 6-3044,-3-2-232,-3 6 0,0 1 0,-3 5 0,-8 7 0,-19 17 0,-9 3 0,6-11 0,-3 2-732,0 2 0,-5 5 0,0 2 0,3-5 732,4-6 0,2-2 0,-1 0 0,-8 5 0,0 1 0,6-2 0,8-1 0,5-4 0,-2-6 0,44 2 0,15-16 0,0 5 0,-5-7 2928,-23 0-2928,23 0 0,2 0 0,14 0 0,2 0 0,-9 0 0,-8 0 0,0 0 0</inkml:trace>
  <inkml:trace contextRef="#ctx0" brushRef="#br0" timeOffset="56958">29381 4820 24575,'6'0'0,"1"0"0,-1 0 0,6 0 0,-5-3 0,5 3 0,-6-3 0,-2 6 0,-1 0 0,-10 27 0,-5 0 0,-4 3-500,-2 1 1,-1 3 499,1-6 0,-2 2 0,1-4 0,-1-1 0,2-4 0,-11 14 0,20-22 0,9-13 0,4 0 0,2-3 0,0 0 999,38 8-999,-6-6 0,-7 0 0,4 1 0,-1 0 0,6-3 0,-1 0 0,0 0 0,-2 0 0,11 0 0,-28 0 0,-11 0 0,-2 0 0,-5 0 0</inkml:trace>
  <inkml:trace contextRef="#ctx0" brushRef="#br0" timeOffset="58742">29463 1269 24575,'-4'13'0,"-3"11"0,6-1 0,-5 5 0,-2 3 0,-1-2 0,-1 4 0,0 7 0,0 5 0,0-3 0,-4 2 0,1-2 0,5-6 0,1 1 0,0-6 0,-3 5 0,5-14 0,2-21 0,3-6 0,5-14 0,-4-2 0,7-7 0,-4-5 0,1-1 0,5-4 0,-6 3 0,1 3 0,2 11 0,-7 4 0,6 5 0,-5 5 0,1 1 0,-2 3 0</inkml:trace>
  <inkml:trace contextRef="#ctx0" brushRef="#br0" timeOffset="60298">29239 2520 24575,'7'0'0,"-1"0"0,23 0 0,-14 0 0,18 0 0,-14 0 0,-7 0 0,4 0 0,-10 0 0,0 0 0,0 0 0,-2 0 0,-1 0 0</inkml:trace>
  <inkml:trace contextRef="#ctx0" brushRef="#br0" timeOffset="61649">28945 2335 24575,'3'-6'0,"0"-3"0,4 2 0,2-2 0,-2 3 0,2 2 0,-3 1 0,0 3 0,1 0 0,-1 0 0,0 0 0,0 0 0,1 0 0,2 0 0,0 0 0,4 6 0,10 35 0,-8-14 0,2 18 0,-8-28 0,-9-10 0,3 0 0,-3-5 0</inkml:trace>
  <inkml:trace contextRef="#ctx0" brushRef="#br0" timeOffset="64006">28946 1435 8191,'33'6'0,"-9"-1"0,4 8 43,-5 7 1,5 9 0,1 6 0,1 3 0,-2 0-1,-2-3-43,0 1 0,-3-1 0,-1 0 0,0 3 0,2 3 0,-2-3 0,2 3 0,0 2 0,1 2 0,0 1 0,-2 0 0,-1 1 0,-2-1-12,-4-2 1,-1 1 0,-1 1 0,-2 0 0,0 0 0,0-1 0,-1 0 0,1-2 11,0 1 0,-1-1 0,1-2 0,-1 1 0,0-1 0,0 1 0,0 1 0,0 2 0,0 2 0,1 1 0,-1-1 0,-1-2 0,0-3 0,-2-4 683,4 15 0,-2-6 0,-1-6-683,5 7 0,-9-20 0,-29-48 0,-12-23 0,11 15 0,-4-5 0,-2-2 0,-1-2 0,-1 0 0,4 2 0,0-1 0,-1-1 0,0-1 0,-2-1 0,0-1 0,-1 0 0,4 6 0,-2-1 0,0-1 0,-2-1 0,0 0 0,1 0 0,0 1 0,1 1 0,3 2 0,1 1 0,-2-4 0,2 2 0,1 1 0,2 1 0,0 1 0,-2 0 0,-3-3 0,0 0 0,0 0 0,0 0 0,0 0 0</inkml:trace>
  <inkml:trace contextRef="#ctx0" brushRef="#br0" timeOffset="64233">28208 1475 24575,'29'25'0,"1"0"0,-8 1 0,3 6 0,2 4 0,1 2 0,-2 0 0,-2-3 0,-1-1 0,-1-1 0,-2 1 0,2 1 0,1 2-410,-1-2 0,2 2 1,0 3-1,1 0 1,1 1-1,-1-1 0,0-1 1,-1-1-138,3 6 1,-1-2 0,1-1 0,-1 0 0,1 1 0,2 0 136,-4-5 0,3 0 1,0 2-1,0 0 1,1-2-1,-2 0 0,-1-3 1,-2-2-217,6 8 1,-4-4-1,1-2 1,1 1 888,0 0 1,4 4 0,0-2 0,-5-6 0,-8-12 0,-6-10 0,-10-6 0</inkml:trace>
  <inkml:trace contextRef="#ctx0" brushRef="#br0" timeOffset="64599">28831 4295 24575,'29'23'0,"1"0"0,0 0 0,0 2 0,-1 1 0,3 3 0,-4-2 0,2 2 0,2 2 0,-1 1 0,0 1-547,-3-2 1,0 0 0,0 2 0,0-1 0,0 1 0,-1 0-110,5 4 1,0 0-1,0 0 1,0 1 0,2 1 186,-5-5 1,1 2 0,1 0 0,0 1 0,0 0 0,0-1 0,-1-2 458,2 2 0,0-2 0,0 0 0,0 0 0,-1-1 0,1 1 10,-1-1 0,1 1 0,0 0 0,-1 0 0,0-2 0,-2-1 0,8 6 0,-2-2 0,-1-2 0,-4-2 743,-3-4 1,-4-2-1,-1-3-743,13 11 0,-32-27 0,0-6 0</inkml:trace>
  <inkml:trace contextRef="#ctx0" brushRef="#br0" timeOffset="66862">22707 6749 8191,'13'3'0,"2"10"687,3 12 0,6 13 0,1 5 0,-5-5-687,-7-5 0,-2-1 0,1 4 0,5 4 0,4 6 0,0 1 0,-2-1 0,-6-6 0,-4 10 0,-7-4 1006,0-7 0,-3 0 0,-6-3-1006,-12 0 0,-11-4 0,0-11 0,-9-1 0,-3 0 0,0-2 0,4-2 194,-5 1 0,3-3 0,-3-1-194,4-2 0,-5 1 0,0-1 0,4-3 0,7-3 0,5-5 0,4-3 3276,-11-10-2328,21-7 1,4-6-949,2-9 0,4-6 816,0 3 1,1-3-1,3 0-816,5 3 0,2 1 0,8 2 0,15-4 0,8 3 0,-4 5 0,-11 4 0,2 6 0,8 8 0,6 4 0,-5 10 0,-6 20 0,-1 9 97,1-9 1,2 2 0,-1 1-98,3 5 0,-1 2 0,1 1 0,-4-7 0,1 2 0,1-1 0,-4 0-412,0 1 1,-2-1 0,0-1 411,8 7 0,-4-2 0,3 9 0,-22-30 0,-3 0 0,1-2 1978,-1 2-1978,0-3 344,-6 1 0,3-4 0,-3 0 1</inkml:trace>
  <inkml:trace contextRef="#ctx0" brushRef="#br0" timeOffset="67479">23287 7326 24575,'3'-4'0,"0"1"0,27-3 0,-2-3 0,7-2 0,5 4 0,6 0 0,2 0-820,-10 1 1,1 1 0,1 0 0,1 0 492,0 2 0,2 1 0,1 0 0,-2 0 1,-2 1 326,6 0 0,-3 2 0,-2-1 368,-1-1 0,-2 0 0,-9 3-368,-4 6 0,-44 34 0,2-14 0,-4 3 0,-1-1 0,1 0 0,-1-1 0,-3 2 0,-2-2 0,-4 3 0,0-2 0,4-4-591,-3 0 0,1-3 591,-2 0 0,-3 1 0,7-6 0,3-4 0,-2 10 0,27-24 0,45 0 0,-3 4 0,8 2-212,-13-5 1,3-1 0,3 1 0,1-1 211,-1 2 0,2 0 0,1 1 0,0-1 0,-1-1 0,-1 0 0,-1-1 0,0-1 0,0 1 0,-1 0 0,9 2 0,-1 1 0,-2-1 0,-5 0 0,9-1 0,-9 1 0,-11 1 0,-12 0 0,-18-4 0,-3-2 0</inkml:trace>
  <inkml:trace contextRef="#ctx0" brushRef="#br0" timeOffset="67794">24844 7629 24575,'4'20'0,"-2"28"0,-2 0 0,-3-12 0,0 1 0,2-7 0,0-2 0,-5 8 0,6-13 0,0-21 0,0-4 0</inkml:trace>
  <inkml:trace contextRef="#ctx0" brushRef="#br0" timeOffset="68302">21953 8471 8191,'10'0'0,"15"-4"0,9 0 1638,9 2 0,12 1-1587,-22 0 1,6-1 0,5-1-1,4 1 1,2-1 0,1 0 0,0 1-1,-1-1 1,-2 2-222,-3 0 1,-1 0 0,-1 0-1,0 1 1,1 0 0,0 0-1,3 0 1,2 0 0,4 0 169,-13 0 0,2 1 0,3-1 0,1 1 0,2-1 0,1 1 0,1 0 0,0 0 0,1-1 0,0 1 0,0 0 0,0 0 0,-2 0 0,0 0 0,-1 0 0,-2-1 0,-2 1 0,-2 0 25,13-1 0,-3 1 1,-2-1-1,-2 1 1,0-1-1,-1 0 1,0 1-1,1 0 1,1 0-1,1 0-25,-1 0 0,2 1 0,2 0 0,1 1 0,1-1 0,-1 1 0,-1-1 0,-2 1 0,-2-1 0,-4 0 0,-4-1 0,-4 0 0,10 0 0,-6-1 0,-5-1 0,-1 1 0,10 0 0,-2 0 0,-24 0 0,-22 0 0</inkml:trace>
  <inkml:trace contextRef="#ctx0" brushRef="#br0" timeOffset="68883">23481 8915 24575,'14'29'0,"-7"20"0,-6-7 0,-4 6-1093,-5-9 1,-3 2 0,-2-1 692,0-5 0,-2-2 0,-5 1 400,-5-1 0,-5 2 0,-3-3 0,0-4 0,-5-3 0,-1-5 0,-4-1-499,3-1 0,-2 1 0,-1-2 0,0-4 499,5-4 0,0-3 0,0-2 0,1-1 0,-9 1 0,0-2 0,0-8-107,2-10 1,-2-7 0,1-3 0,7 5 106,-3 5 0,5-3 0,-1-11 0,0-5 0,18 9 0,25 13 1783,21 0-1783,11 6 0,-3 6 0,3 3 0,-7 4 0,0 3 362,7 5 0,2 7-362,-4 6 0,0 6 0,-1 0 0,-5-5 0,-2 0 0,0 3 0,0 2 0,1 3 0,-1 1 0,-3-5 0,2 4 0,-4-2 1078,-6 0 1,-2-6-1079,2-14 0,-12-8 0,3-6 0</inkml:trace>
  <inkml:trace contextRef="#ctx0" brushRef="#br0" timeOffset="69315">23995 9742 24575,'7'-3'0,"2"3"0,35-11 0,-6 5 0,6 0-985,-4 2 1,3 1 0,-2 0 984,9-3 0,-4 2 0,-5 3 0,-8 2 933,-20 2-933,-11 0 486,-2 6-486,-19 10 0,-6 2 0,-6 13-609,-1-7 1,-8 5-1,5-2 609,5 2 0,2-1 0,-7 1 0,4-2 1387,6 6-1387,22-27 0,6-3 0,13 4 0,17 1 0,14 1 0,0-3 0,-7-3 0,1-3 0,4 2-547,-8 1 1,4 1 0,2 0 0,1 0 0,-1 0 0,-1-3 449,3-1 1,0-3 0,-1 0 0,-2-1 0,-2 2 0,8 2 0,-3 2 0,-2-2 0,-7-3 0,0 0 0,0 0 0</inkml:trace>
  <inkml:trace contextRef="#ctx0" brushRef="#br0" timeOffset="69558">25360 10072 24575,'-4'27'0,"0"1"0,2 6 0,-6 7 0,0 1 0,-1 6 0,4-21 0,1-2 0,-3 5 0,4-24-820,0-3 1,-1-3 0,1 0 0</inkml:trace>
  <inkml:trace contextRef="#ctx0" brushRef="#br0" timeOffset="70098">24564 9589 24575,'7'0'0,"-4"-3"0,8-22 0,-1-5 0,-6 9 0,6-11 0,4-13 0,1-2 0,-4 7 0,-2 3 0,-1 2 0,3-7 0,3-3 0,-2 8 0,-1-2 0,6 60 0,-5 8 0,0 5 0,0 0 0,0 2 0,0 1 0,-1 0 0,-1 0 0,0-1 0,3 11 0,-1-5 0,0 4 0,-7-30 0,0-16 0,-4 3 0,2-6 0</inkml:trace>
  <inkml:trace contextRef="#ctx0" brushRef="#br0" timeOffset="71312">29250 6709 8191,'4'3'0,"16"32"0,3 12 1638,-11-24 0,-1 3-1588,2 7 1,1 7 0,1 2 0,-3-2-51,-2 1 0,-2-1 0,-1 2 0,-2-5 0,0 2 0,-2 0 0,-4 1 0,-3-1 0,-3 2 0,-3 0 0,-1-1 0,0-5 0,-4 4 0,-1-4 0,-6-1 0,-6-3 0,-6 1 0,-1-4 0,1-8 0,-14-6 0,-1-9 0,11-2 0,-2-2 0,1-4 1091,-7-6 0,3-8-1091,5-6 0,2-7 0,9-2 0,1-3 0,5 0 0,3 1 0,5 0 0,-3-11 0,11 7 1747,33 16-1747,2 12 0,8 6 0,0 8 0,7 6 0,2 2 0,-2 1 335,0-2 1,0 1 0,1 2 0,1 2-336,-7 1 0,2 2 0,0 1 0,1 2 0,-2 0 0,-3-1 0,6 5 0,-2-1 0,-2 2 0,-2 1-181,2 5 0,-1 2 0,-2 0 0,-6-3 181,4 7 0,-6-3 367,1 0 0,-8-6-367,-14-16 67,-2-14 0,-3-2 0,0-3 0</inkml:trace>
  <inkml:trace contextRef="#ctx0" brushRef="#br0" timeOffset="71502">30114 7611 24575,'13'21'0,"0"5"0,-5-5 0,-3-3 0,-1-2 0,-4-10 0,0-2 0,0-1 0</inkml:trace>
  <inkml:trace contextRef="#ctx0" brushRef="#br0" timeOffset="71828">29317 8305 8191,'9'4'0,"1"1"3276,9-4-1489,29 10-1787,-9-4 0,6 1 0,2 0 1,1 0 0,0-1 0,4 2-1,-12-1 0,3 2 0,1 0 0,-2-1 0,-2-2 0,10-1 0,-4-3 0,-1 3 533,2 6 1,-2 2-1,-6-3-533,-11-10 0,-4 1 819,14 17 0,-36-18 0,-5 2 0</inkml:trace>
  <inkml:trace contextRef="#ctx0" brushRef="#br0" timeOffset="72344">29366 9128 24575,'7'0'0,"-1"6"0,4 21 0,-4-3 0,0 4 0,-1 4 0,-2 3 0,-2 2-1093,-5 3 1,-4 1 0,-1 1 951,-1-3 0,-1 1 0,-1-1 0,-3-2 141,-5 4 0,-3-2 0,-5-2 0,-1-5 0,-4 0 0,-2-2 0,3-5 0,2-5 0,0-4 0,-2-2-228,-5-1 1,-5 0 0,1-3 0,3-3 227,-12-4 0,3-6 0,11-2 0,-2-2 0,3-7 0,-2-13 0,3-9 0,5 1 0,0-7 0,5-1 0,2 7 0,2-1 0,7 3 0,17-13 0,32 36 0,12 9 0,-16 4 0,1 3 0,2 3-572,5 2 1,3 3 0,1 2-1,-2 3 572,-1 4 0,0 4 0,-2 2 0,-1 1-191,-5 0 1,-1 2-1,-1 2 1,0 1 190,-3-2 0,1 2 0,-1 2 0,-1-1 0,-3 0 0,-1 2 0,-3 0 0,-1 0 0,-1-2 334,5 5 0,-1-2 0,-3-3-334,0 7 0,-5-11 0,-9-21 0,10-34 2326,5-9-2326,3-5 0,-5 12 0,-13 20 0</inkml:trace>
  <inkml:trace contextRef="#ctx0" brushRef="#br0" timeOffset="72876">29585 10122 8191,'3'-6'0,"3"-1"3276,-3 1-1489,6 0-378,17-1 0,6 1-1409,13 1 859,-11-1 1,-2 3-860,-5 9 0,-24 23 0,-10 10 0,-4-7 0,-4 3 0,-2 2 819,1 3 0,-2 4 0,-1 1 0,0-3-760,0-4 0,-1-2 0,0-1 1,1-2-60,-3 3 0,0-2 0,5-4 0,-5 14 0,59-38 0,2-3 0,-4-5 0,2-3 0,0-2 0,-1-3-360,2-6 0,-1-3 360,4-6 0,0-3-377,-14 7 1,0 0 0,-2-1 376,9-15 0,-4 2 0,-10 14 0,-2 2 0,6-12 0</inkml:trace>
  <inkml:trace contextRef="#ctx0" brushRef="#br0" timeOffset="73319">29684 9581 24575,'6'-33'0,"4"9"0,0-8 0,4-5 0,8 5 0,6 0 0,-2 0-1093,-8 2 1,-1 0 0,3 0 1071,13-7 1,4 0 0,-6 5 20,-13 11 0,-1 4 1047,21-4-1047,-18 62 0,-8-17 0,1 4 0,0 4 0,-1 4 0,1-1-77,6 13 1,-2-3 76,-3-5 0,-2-4 0,5 10 0,-10-33 0,-6-11 0,1-2 0</inkml:trace>
  <inkml:trace contextRef="#ctx0" brushRef="#br0" timeOffset="76463">25425 7967 8191,'0'7'0,"5"-4"3276,9 0-1489,0-3 1031,5 0-2818,1 0 1719,14 0-1719,-5 4 0,1 0 0,0-3 0,2 0 1092,5 4 0,3 1 0,-4 0 231,-8-2 1,-1-1-1324,23 2 0,-3 0 0,-16 3 0,10-2 0,-23 1 0,-2 1 0,-12 1 0,-2-5 0,-2 2 0</inkml:trace>
  <inkml:trace contextRef="#ctx0" brushRef="#br0" timeOffset="76763">25966 8242 8191,'-4'6'0,"4"-2"3276,6-4-1489,4-1 1031,9-6-2818,-5 6 1719,12-3-1719,-5 4 0,-5 0 0,-4 0 0</inkml:trace>
  <inkml:trace contextRef="#ctx0" brushRef="#br0" timeOffset="77313">25419 8379 8191,'6'0'0,"3"0"3276,35 0-2383,-18 0 1,3 0-894,3 1 0,3-1 0,2-1 352,2-1 0,1-2 0,1 1-352,4 2 0,2 1 0,-2-2 0,-2-3 0,-1-2 0,-3 2 0,9 4 0,-6 0 1940,3-7-1940,-19 12 0,-8 1 0,14 6 0,5 1 0,-12-5 0,1 1 468,11 4 0,5 2 0,-7-3 0,4 0 0,-12-2 0,0 0 0</inkml:trace>
  <inkml:trace contextRef="#ctx0" brushRef="#br0" timeOffset="77801">26591 8471 24575,'0'-36'0,"-3"10"0,-2-3 0,4-14 0,1-3-502,-3 10 0,0-1 1,1 3 501,0-3 0,4 1 244,4-11 1,6 8-245,5 21 249,7-17-249,-5 30 0,-2 6 0,4 18 0,2 8 0,-1-5 0,1 3-340,-1 3 1,0 4 0,-1 0 339,-1-1 0,-1 1 0,-1 0-177,-1-2 1,0-1 0,-5 5 176,-5 9 0,-5 7 0,-1-1 0,0-7 0,3-3 0,-3-2 0,-7 8 0,-4 5 0,-1-18 0,-2-22 0,3-1 0,1-5 1734,-3-1-1734,-5-3 145,3 0 0,1 0 0,10 0 0</inkml:trace>
  <inkml:trace contextRef="#ctx0" brushRef="#br0" timeOffset="78427">30250 8395 24575,'33'-5'0,"0"1"0,3 3 0,2 0 0,-2-5 0,3 0 0,-2 1 0,6 4 0,-5 0 0,9-7 0,-28 8 0,-16 0 0</inkml:trace>
  <inkml:trace contextRef="#ctx0" brushRef="#br0" timeOffset="78726">30592 8539 8191,'0'7'0,"3"-4"3276,3 0-1489,24 4-378,-6-6 0,4-1-1409,4 2 0,4 1 0,-1-1 0,12-2 0,3 0 185,-3 0 1,4 0 0,-5 0-186,-3-4 0,-3 1 0,5 3 0,-4-2 0,-12-4 0,-17 6 0</inkml:trace>
  <inkml:trace contextRef="#ctx0" brushRef="#br0" timeOffset="79418">31271 8552 24575,'-8'-19'0,"-4"-30"0,5 19 0,0-2 0,2-6 0,0 0 0,2 8 0,3 2 0,6-7 0,5 16 0,-1 9 0,2 4 0,-5 3 0,11 3 0,0 0 0,13 3 0,7 3 0,-4-1 0,2 1 0,-1 1 0,-1-1 0,-2 0 0,2 1 0,5 1 0,1 0 0,-7 0 0,2 6 0,-2-1 0,-25 6 0,-2 2 0,5 21 0,-9-11 0,4 10 0,-6-13 0,-13 13 0,-3-14 0,-12 9 0,7-23 0,-5 0 0,5-5 0,-7 1 0,7-1 0,5 0 0,7-5 0,2 0 0,-2-3 0,-1 0 0,-9 0 0,5-3 0,-6 0 0,8-1 0,-8-7 0,6 4 0,-5-9 0,12 9 0,1 2 0</inkml:trace>
  <inkml:trace contextRef="#ctx0" brushRef="#br0" timeOffset="90545">24666 7753 24575,'24'-16'0,"0"0"0,9-3 0,-6 20 0,-18 15 0,2 8 0,-2 7 0,-5 11 0,-2 4 0,3 1 0,-2 2-180,-2-15 0,-2 1 0,1-3 180,0-2 0,0-1 0,0 7 0,0-3 0,0-6 0,-3 15 0,3-37 0,-3-5 0</inkml:trace>
  <inkml:trace contextRef="#ctx0" brushRef="#br0" timeOffset="90811">24801 7245 24575,'4'0'0,"-2"0"0</inkml:trace>
  <inkml:trace contextRef="#ctx0" brushRef="#br0" timeOffset="93978">30257 7503 24575,'16'0'0,"16"-7"0,-4 7 0,2-1 0,2-6 0,-2 1 0,19 4 0,-16-5 0,-26 13 0,-2 17 0,-4 9 0,-3 9 0,-3 4-550,2-9 0,0 1 0,-1 0 550,-2 2 0,0 0 0,-2 0-631,-1 5 0,-1 0 0,-1-1 631,2-9 0,-1-2 0,0 1 0,-2 7 0,-1 0 0,1-3 0,-1 2 0,0-5 0,-4 1-820,7-8 1,6-25 0,1-2 0</inkml:trace>
  <inkml:trace contextRef="#ctx0" brushRef="#br0" timeOffset="94206">30296 7210 24575,'0'0'0</inkml:trace>
  <inkml:trace contextRef="#ctx0" brushRef="#br0" timeOffset="101899">14302 14011 24575,'4'9'0,"3"7"0,3 24 0,1 10-1093,-2-19 1,1 1 0,-1 5 502,-1-1 1,-1 4-1,0 3 1,0 1-1,0-1-66,2-1 1,0 1-1,1 0 1,-1 0 0,-2 2 443,-1-1 0,-1 2 0,-2 0 0,1 1 0,1-1 0,0 0 212,2-1 0,1-1 0,0 1 0,1-1 0,-1-1 0,-1 1-197,-1 5 0,0 1 1,-1-2-1,0 1 0,0-1 197,0-3 0,-1 1 0,1-1 0,0-1 0,0-1-68,0 4 1,1-2 0,-1 0 0,-1 4 67,-1-6 0,-1 3 0,0 2 0,0 0 0,0-2 0,0-2 0,0-2 0,1-2 0,-1-1 0,1 0 0,-1 3-62,1 2 1,-1 3-1,0 1 1,0-1-1,-1-1 1,-1-4 61,-1 4 0,-1-2 0,-1-3 0,0 0 0,0 6 0,0-1 0,0-3 1092,0-7 0,-1-2 0,0-4-850,-7 15 577,10-1 0,-3-28 0,4-1 0</inkml:trace>
  <inkml:trace contextRef="#ctx0" brushRef="#br0" timeOffset="103491">14720 13906 24575,'30'-7'0,"6"0"0,10-2 0,3 1 0,-5 4 0,2 2 0,3-1 0,5 0-410,-12 0 0,4-1 1,2-1-1,2 0 1,1 0-1,0 0 0,0 1 1,-2 1-1,-1 0 0,-2 1 1,0 0-1,0 0 1,1 0-1,2 1 0,1-1 1,3 1 156,-9-1 1,2 1 0,2 0 0,1-1 0,1 1 0,1-1 0,1 1 0,0 0 0,0 0 0,-1 0 0,1 0 0,-2 0 0,0 1-1,-3-1 1,0 1 0,-1-1 0,-1 1 0,0 0 0,0-1 0,1 1 0,0 1 0,1-1 0,1 0 0,2 1 0,1-1 0,3 1 197,-12 0 1,2 0 0,1 0 0,1 1 0,2-1-1,1 1 1,0-1 0,1 1 0,1 0 0,0 0-1,1 0 1,0 0 0,-1 0 0,1 0 0,-1 0-1,0 0 1,0 0 0,-1 0 0,-1 0 0,-1 0 0,0 0-1,-2 0 1,-2 0 54,8 0 0,-2 0 0,-2 0 0,0 0 0,-1 0 0,-1-1 0,-1 1 0,1 0 0,-1 0 0,1 0 0,0 0 0,0 1 0,2-1 0,0 1 0,1-1 0,2 1-93,-6 0 1,2 0 0,0 0 0,2 0 0,1 1-1,0-1 1,1 1 0,0 0 0,1-1 0,0 1-1,-1 0 1,1 0 0,-1 0 0,0 0 0,-1 0-1,-1 0 1,-1 0 0,-1-1 0,-1 1 0,-1-1-1,-2 1 1,-1-1 92,14 2 0,-2-1 0,-2 0 0,-1 0 0,-2 0 0,-2 0 0,1 0 0,-1 0 0,0 0 0,1 1 0,0-1 0,1 1 0,-1 0 0,2 0 0,-1 0 0,0 0 0,0 1 0,-1-1 0,-1 0 0,-2 0 0,0 0 0,-3 0 0,8 1 0,-1 0 0,-2-1 0,-2 1 0,-1-1 0,-1 0 0,-1-1 263,3 0 0,0-2 0,-2 0 0,-3 1 0,-4 0-263,4 2 0,-5 0 0,-3-1 1340,1-4 0,-7 1-1340,-10 3 3276,-10-4-2545,-2 3 2545,4 3-559,0 24-2717,4 0 0,1 6-235,-3-4 1,0 4 0,0 3 234,-1 2 0,-1 4 0,1 1 0,-1 0-820,0 0 1,1-1 0,-1 3 0,-1 2 568,-2-10 0,-1 3 1,0 1-1,-1 1 1,0 1-1,0 0 0,0 0-218,0 2 1,-1 0 0,0 1 0,0 0 0,-1 1 0,1-1 0,0 1 366,0-5 0,0 0 0,0 0 0,0 0 0,0 0 0,-1 1 0,0 0 0,-1 1-203,-1 0 1,-1 1 0,-1 0 0,0 1 0,0 0 0,0 0 0,-1-1 0,1-1 0,1-2 304,-1 3 0,1-1 0,0-2 0,0 0 0,0 0 0,-1-1 0,-1 1-143,0 0 0,-1-1 0,0 0 1,-1 1-1,1-2 0,-1 0 1,0-1 142,1 2 0,-1-1 0,0-1 0,0 0 0,0-1 0,1-2 213,-2 9 0,1-1 0,0-2 0,-1 1-213,-1 0 0,-1 0 0,1-1 0,0 0 0,2-6 0,1 0 0,0-2 0,-1-1 0,0 1 0,0-1 0,0-2 1302,1 11 1,-1-4-1303,-4 4 3276,6-14-2598,-1-15 2598,-1-10-1324,3-2-1162,-6-1 1,5-3 0,-2 0 0</inkml:trace>
  <inkml:trace contextRef="#ctx0" brushRef="#br0" timeOffset="104240">15875 17737 24575,'9'0'0,"22"0"-328,-6 1 0,10 2 0,9 1 1,6 1-1,5 1 0,2 0 1,0 0-1,0-1 0,-4 1 1,-6-1-142,4 0 1,-3 0 0,-1-1 0,-1 1 0,2 0 0,3 1 0,6-1 263,-18-1 0,2 1 0,1 0 0,1 0 1,2 0-1,1 0 0,1 1 0,1-1 0,1 1 1,1-1-1,1 0 0,0 0 0,1 0 0,1-1 1,1 0-1,0 0 100,-12-2 0,2 0 1,2 1-1,0-2 0,1 1 1,2 0-1,0-1 0,1 0 1,0 1-1,1-1 0,1 0 1,-1-1-1,1 1 0,0 0 1,-1 0-1,1-1 0,-1 1 1,0 0-1,-1-1 0,-1 1 1,0 0-1,-1-1 0,-1 1 1,-1 0-1,-1 0 0,-2 0 1,-1 0 26,12 1 0,-2-1 0,-3 1 0,-1 0 0,-2 0 0,-1 0 0,0-1 1,0 1-1,0 0 0,0 0 0,2-1 0,0 1 0,3-1 0,2 0 0,2 0 78,-12 0 0,2 0 0,1-1 0,1 1 0,2-1 0,2 0 0,0 0 0,1 0 0,1 0 0,0 0 0,1 0 0,0 0 0,1 0 0,-1 0 0,0 0 0,0 0 0,-1-1 0,0 1 0,-1 0 0,-1 0 0,-1-1 0,-1 1 0,-2 0 0,-1 0 0,-2 0 0,-1 0 0,-3 0 0,-1-1-221,21 1 1,-5 0 0,-2 0-1,-4 0 1,-1 1 0,-1-2-1,-1 2 1,-1-2 0,2 1-1,1 0 221,3 0 0,1 0 0,-1 0 0,0 0 0,-1 0 0,1 0 0,-1 0 0,0 0 0,-1 0-40,-2 1 1,0-2 0,1 1 0,-1 1-1,-1-1 1,0-1 0,-2 1 0,0 0-1,-2 0 40,8 0 0,-3 0 0,-1 1 0,-1-1 0,0-1 0,0 1 187,5 0 0,0 0 0,0 0 0,-2 0 0,-1 0-187,4 0 0,0 1 0,-3-1 0,-5-1 1161,10 1 1,-4 0-1162,1 0 0,-8 0 0,-14 0 0,-24 0 0</inkml:trace>
  <inkml:trace contextRef="#ctx0" brushRef="#br0" timeOffset="106223">16418 15378 24575,'7'-3'0,"-1"-1"0,0-2 0,0 0 0,6-10 0,4-1 0,3-5 0,5-3 0,12-3 0,5 0 0,-11 6 0,3-1 0,4 0-656,0 2 1,5 0-1,2-1 1,0 2 0,-6 2 570,1 1 0,-3 2 0,2-1 85,4-1 0,4-2 0,-1 1 0,-5 6-221,6 6 0,-6 4 221,-12-3 0,1 3 0,9 9 0,6 4 0,-5 2 0,-4 2 0,-2 2 0,2 0 0,2 4 0,-1 1-250,-2 7 0,-1 2 0,-4-3 250,-5-7 0,-2-1 0,6 13 0,-7-5 3276,-16-19-3269,-4-2 120,2 2 1,-3-5-1,0-2 1</inkml:trace>
  <inkml:trace contextRef="#ctx0" brushRef="#br0" timeOffset="106765">17816 14945 24575,'6'9'0,"10"21"0,-1-9 0,0 2 0,1 7 0,0 0 0,2-4 0,-1-1 0,3 16 0,-7-13 0,-8-1 0,-1-6 0,-4-4 0,0-8 0,0-3 0,0 0 0,-6-2 0,-21 5 0,3-7 0,-10 1 0,-1 0 0,0-3 0,-13 0 0,28 0 0,8 0 0,2 0 0,4 0 0,3 0 0</inkml:trace>
  <inkml:trace contextRef="#ctx0" brushRef="#br0" timeOffset="121513">25847 7425 24575,'-8'47'0,"-1"0"0,0 0 0,3-3 0,0 1 0,-1 6 0,2-11 0,-2 4 0,0 3 0,0 2 0,-1 0 0,1 0 0,0-4-547,0 0 1,1-2 0,-1-1 0,1 0 0,-1 1 0,1 3 136,1-2 0,-1 2 1,1 2-1,0 0 1,0 0-1,0 0 0,0-2 1,0-3-138,1 3 1,-1-2 0,0-1 0,1-1 0,1-1 0,-1 1 355,1 8 0,0 0 1,1 0-1,0-3 0,1-3 191,0 5 0,1-4 0,1-5 398,-1-6 1,0-5 0,0-3 0,0-23-1</inkml:trace>
  <inkml:trace contextRef="#ctx0" brushRef="#br0" timeOffset="122580">30646 8124 24575,'-2'41'0,"0"-1"0,0 1 0,0-1 0,-3 5 0,-2-1 0,-2 6 0,3-11 0,0 4 0,-2 5 0,0 1 0,0 2 0,0-2 0,1-2 0,-1-4-549,0 5 1,0-4 0,0-1 0,-1 0-1,1 2 549,-1 1 0,-1 2 0,1 2 0,-1-2 0,2-3 0,1-7 124,1 1 0,1-6 1,1-2-1,0 8 1,-1-11-1,3-22 1</inkml:trace>
  <inkml:trace contextRef="#ctx0" brushRef="#br0" timeOffset="128271">2113 2682 8191,'-15'30'0,"0"-1"0,-2-1 0,-2 2 0,1 2 651,0 6 1,1 2-1,-1 3-651,1-8 0,-1 1 0,0 2 0,-1 1 0,1 0 0,1 3 0,0 1 0,0 1 0,0 0 0,1-1 76,-1 1 0,0-1 0,0 0 0,0 0 0,0 1-76,0 1 0,0 0 0,0 1 0,1-2 0,0-1 0,1 1 0,1-3 0,0 1 0,0 3 0,1-4 0,0 3 0,-1 1 0,1 0 0,1-1 0,1-3 0,0 3 0,2-3 0,0 1 0,-1 2 0,0 0 0,-1 3 0,0 2 0,0 0 0,1-4 0,2-7 720,2 1 0,2-5 0,0 0-720,-3 9 0,-1 0 0,3-11 3276,5-15-2297,0-5 1980,3-6-2959,4 1 0,4-3 0,10 0 0,7 1 0,8 1 0,6 0 0,4 0 0,6 0 0,3 1 0,3 0 0,2 0 0,1 0 0,0 0 0,0-1 0,-2 0 0,-2 1 0,-3-2 0,-3 0 0,-6 0 0,-5-1-264,12 1 1,-6-1-1,-4-1 1,-2 0-1,0 0 1,3 0-1,5 1 1,6 1 263,-18-2 0,3 1 0,3 0 0,2 1 0,3 0 0,1 1 0,2 0 0,2-1 0,0 1 0,2 1 0,0-1 0,0 0 0,0 0 0,0 0 0,0 0 0,-2 0 0,0-1 0,-2 0 0,-1 0 0,-2-1 0,-3 0 0,-1 0 0,-4-2 0,-2 1-410,20-1 0,-6 0 1,-3-2-1,-3 0 1,-2-1-1,1 1 0,1-1 1,3 2 283,-4 0 0,1 0 0,0 0 0,1 1 0,0-1 0,0 0 0,0 1 0,1-1 0,-1 0 0,0 0-178,-1-1 1,1 1-1,0-1 1,-1 0 0,1 0-1,-1-1 1,1 1 0,0 0-1,0 0 1,0 0 303,1 0 0,1 0 0,0 0 0,0 1 0,0-1 0,0 0 0,0 0 0,-1 0 0,1-1 0,-1 1 0,-1-1 0,-2 0 0,0 0 0,-1 0 0,1-1 0,0 1 0,1-1 0,1 1 0,2 0 0,2 0 0,-6 1 0,3-1 0,1 1 0,1 0 0,2 0 0,1 0 0,0 0 0,0 0 0,0 0 0,0 0 0,-1 0 0,-1-1 0,-2 1 0,-1 0 0,-2-1-203,6 0 0,-2 0 0,-3 0 0,0-1 0,-1 1 1,-1 0-1,1-1 0,2 1 0,0 0 0,3 0 203,-5 1 0,2 0 0,1-1 0,1 1 0,1 0 0,1 0 0,0 0 0,-1 1 0,0-1 0,0 0 0,-2 0 0,-2 0 0,-1 0 0,-3 0 0,11 0 0,-3 0 0,-1 0 0,-3 0 0,0-1 0,0 1 0,-1 1 0,1-1 0,-1 1 0,0 1 0,-1-1 0,0 1 0,-1 0 0,1-1 0,1 1 0,-1-1 0,3 0 0,1-1 0,0 0 0,0 0 0,0 0 0,-1 0 0,0 1 0,-2 0 0,0 0 0,-2 1 0,-1 0 0,0 0 0,0-1 0,2 1 0,1-1 0,2 0 0,1-1 0,1 0 0,1 0 0,1 0 0,-1-1 0,0 1 0,0 0 0,-2 0 0,1 0 0,0 0 0,-1 0 0,1 0 0,-1 0 0,1 0 0,-1 0 0,0 0 0,-1 0 0,0 0 0,0 0 0,1 0 0,0 0 0,1 0 0,2 0 0,-4 0 0,3 0 0,1 0 0,1 0 0,0 0 0,0 0 0,-1 0 0,-2 0 0,-1 0 0,-2 0 0,2 0 0,-2 0 0,-1 0 0,-2-1 0,0 1 0,2 1 0,1-1 0,0 1 0,2 0 0,0 1 0,1-1 0,0 1 0,0 0 0,-1-1 0,0 0 29,2 0 0,0-1 0,0 0 1,0 0-1,-2 0 0,0 0 1,-1 2-30,1 1 0,-2 1 0,0 0 0,-1 0 0,1 0 0,2-1 0,-3-2 0,1 0 0,1-1 0,0 0 0,0 0 0,0 0 0,0 1 0,0 0 0,0 0 0,0 1 0,0 0 0,-1 0 0,1-1 0,-2 0 0,5 0 0,-2-1 0,0 0 0,0 0 0,0 0 0,2-1 0,-1 1 0,0 0 0,1 0 0,0 0 0,1 0 0,-2 0 0,0 0 0,-3 0 0,0 0 0,0 0 0,-1 0 0,-1 0 0,1 0 0,0 0 14,4 0 1,1 0 0,-1 0-1,0 0 1,0 0 0,0 0-15,-5 0 0,0 0 0,0 0 0,0 0 0,0 0 0,-1 0 0,0 0 60,4 0 0,-1 0 0,1 0 1,-2 0-1,1 0 0,-2 0-60,3 0 0,-2 0 0,0 0 0,1 0 0,1 0 0,-2 0 0,2 0 0,0 0 0,0 0 0,0 0 0,-3 0 0,0 0 0,-2 0 0,0 0 0,-1 0 0,3 0 0,-3 1 0,1-1 0,1 1 0,0-1 0,-1 0 0,0-2 0,3-1 0,0-1 0,-1-2 0,1 1 0,-1 2 0,0 1 0,0 2 0,0 0 0,-1-1 0,-2-2 0,4-3 0,-2-2 0,0-1 0,2 3 0,-4 2 0,2 1 0,1 1 0,-1 0 0,-1 0 0,1 0 0,-3 0 0,2-1 0,5 0 0,-4-2 0,4-1 0,4-2 0,1 1 0,-1 0 0,-2 1 0,-4 1 52,1 3 0,-5 1 1,0 0-1,1 0 0,5-2-52,-4-2 0,3-1 0,3-1 0,1-1 0,0 0 0,-1 0 0,-1 1 0,-4 0 0,1 2 0,-2 0 0,-2 1 0,-1-1 0,2 1 0,2-2 0,1 0 0,1-2 0,1 0 0,1 0 0,2 0 0,1 1 0,2 0 0,-9 3 0,2-1 0,1 1 0,2 1 0,1-1 0,0 1 0,0-1 0,-1 1 0,0 0 0,-1-1 0,-3 0 0,3 0 0,-2 0 0,-2-1 0,0 1 0,0 0 0,0-1 0,1 1 0,1 0 0,2 1 0,-1 0 0,3 0 0,1 0 0,2 0 0,-1 1 0,1 0 0,-1 0 0,-1-1 0,-2 1 0,-2 0 0,-4 0-17,10 0 0,-4-1 1,-3 1-1,-1 0 0,1-1 1,4 0 16,-5 1 0,1-1 0,1 0 0,1 0 0,1 0 0,0 0 0,1 0 0,1 0-59,-5 0 0,1 0 0,1 1 0,0-1 0,1 1 0,1-1 0,-1 0 0,0 0 0,-1 1 0,0-1 59,-1 0 0,-1 0 0,0 0 0,0 0 0,0 0 0,-1 0 0,1 0 0,0 0 0,0 0 0,0 0-23,2 0 1,1 0-1,-1 0 1,1 1-1,0-1 1,-1 0 0,1 0-1,-2 1 1,0 0-1,-1-1 23,4 1 0,0 0 0,0 1 0,-2-1 0,0 1 0,-1-1 0,-1 1 0,0 1 0,4-1 0,-2 1 0,-1 0 0,0 0 0,2 1 0,2-1 0,-8 0 0,2 0 0,1 0 0,2 0 0,-1 0 0,1 0 0,-2 0 0,0 0 0,-3 0 0,2 0 0,-1 0 0,-2 0 0,0 0 0,0 0 0,1 0 0,1 0 0,2 0 0,0 0 0,1 0 0,1 0 0,0 0 0,0 0 0,-2 0 0,0 0 0,0 0 0,-1 0 0,-1 0 0,0 0 0,0 0 0,2 0 0,1 0 0,-3 0 0,2 0 0,0 0 0,2 0 0,0 0 0,-1 0 0,0 0 0,-1 0 0,-2 0 0,3 0 0,-1-1 0,-1 1 0,-1 0 0,1 0 0,0 0 0,2 1 0,0 0 0,2 0 0,0 1 0,1-1 0,0 1 0,-1 0 0,-1-1 0,-2 0 0,-1 0 0,-2-1 0,-1 0 0,0 0 0,0 1 0,2-1 0,1 1 0,2 1 0,3 1 0,1 1 0,1-1 0,-1 1 0,0-1 0,-2 0 0,-2-1 0,4-1 0,-3-1 0,-1 0 0,-1 0 0,2 1 0,1 0 0,-6 1 0,2 0 0,0 1 0,1 1 0,0-1 0,-1 1 0,-1-1 0,-1-1 45,7 1 1,-2 0-1,-1-1 1,0 0-1,0 1 1,-1-1-46,0 1 0,-1-1 0,-1 1 0,1-1 0,2 1 0,1-1 0,-1 0 0,3-1 0,1 1 0,2 0 0,-1-1 0,-2 1 0,-1-1 0,-4-1 0,6 1 0,-4-1 0,-2 0 0,2 0 0,4-1 0,-10 1 0,3 0 0,2 0 0,1 0 0,1 0 0,0 0 0,-1 0 0,-2 0 0,-2 0 225,8 0 1,-3 0 0,-2 0 0,1 0 0,0 0-1,2 0-225,-4 0 0,2 0 0,0 0 0,2 0 0,-1 0 0,-2 0 0,-1 0 0,-3 0 0,4 0 0,-4 0 0,-1 0 0,1 0 0,3 0 0,-2 1 0,4-1 0,2 1 0,0 0 0,-1-1 0,-2-1 0,-5-1 0,5-2 0,-4-1 0,-1-1 0,2 1 0,0 3 0,4 0 0,-1 1 0,-1-2 0,-4-3 0,4-7 0,-4-3 0,-1-1 945,-3 1 0,-1-1 0,-3-1-945,4-8 0,1-5 0,-10 5 0,3-4 0,1-3 0,5-6-49,-12 12 1,3-3-1,1-3 1,3-2-1,0-1 1,1-1-1,0 0 1,0-1 0,-1 2-1,-2 2 1,-1 2 48,5-7 0,-2 3 0,-1 1 0,-1 0 0,1 0 0,0-2 0,3-2 70,-7 6 1,3-3 0,1-1-1,1-1 1,0-1 0,0 0-1,-1 1 1,-1 1 0,-3 3-1,-2 2 1,-3 3-71,9-10 0,-5 5 0,-4 2 0,-5 1 221,-5-14 0,-4 0-221,1 7 0,1-2 0,-4 1 0,-3-9 0,-3 0 0,2 14 0,1-1 0,-5 1 0,-13-13 0,-8 3 0,-3 6 0,-8 3 0,9 11 0,-4 0 0,-2 1 0,-1 0-578,-5 0 1,-1 1 0,-2 1-1,-2-1 578,0 0 0,-1 0 0,-2 0 0,0 1 0,0 0 0,2 3 0,0 0 0,0 1 0,-2 0 0,-1-1 0,4 3 0,-1-2 0,-2 0 0,-1 0 0,1 1 0,-1 1 0,1 1 0,3 2 0,0 2 0,0 0 0,0 1 0,-1 1 0,0-1 0,-2 0-77,0 1 1,-1-1-1,0 0 1,-1 1-1,-1 0 1,-1 0 0,-1 1-1,0 0 77,3 2 0,-1 0 0,-1 0 0,0 1 0,-2 1 0,1-1 0,-1 1 0,1 0 0,0 0 0,0-1-173,1 1 0,0 0 1,0 0-1,0 0 0,1 0 0,-1 0 1,-1 1-1,0 0 0,0-1 1,-2 1 172,7 0 0,-1 1 0,0-1 0,-1 1 0,-1 0 0,0 0 0,0 0 0,0 0 0,0 0 0,1 0 0,1 0 0,0 0 0,1-1-50,-6 1 0,2 0 0,0-1 0,1 1 0,0-1 1,1 1-1,-1 0 0,0 0 0,-2 0 0,0 0 50,4 1 0,-1 0 0,-1-1 0,0 2 0,-1-1 0,0 0 0,0 0 0,1 1 0,-1-1 0,0 0 0,2 0 0,-1-1 0,-1 0 0,0 1 0,0-2 0,0 1 0,1 0 0,0-1 0,-1 1 0,1 0 0,0 0 0,0 0 0,1 0 0,0 0 0,1 1 0,0 0 0,1 0 0,-1 0 0,1 0 0,-1 0 0,0 0 0,-1-1 0,0 0 0,-1 1 0,3-2 0,-2 1 0,0-1 0,-1 0 0,0 0 0,0-1 0,-1 1 0,1 0 0,0-1 0,0 1 0,1 0 0,1 1 0,0 0 0,-2 0 0,1 0 0,1 1 0,0-1 0,0 1 0,0 0 0,1 0 0,-1 0 0,1 0 0,-2 0 0,1-1 0,-3 1 0,-1-1 0,1-1 0,-1 1 0,0 0 0,0-1 0,0 1 0,0 0 0,0 0 0,1 0 0,-1 0 0,3 0 0,1 1 0,-1-1 0,1 1 0,0 0 0,0 0 0,-1 0 0,1 0 0,0 0 0,-1 1 0,0 0 0,1 0 0,0 1 0,0 0 0,-1 0 0,0 0 0,1 0 0,-1 1 0,0-1 0,1 1 0,0-1 0,1 0 0,0 0 0,-3 0 0,0 0 0,1-1 0,1 1 0,0 0 0,-1-1 0,0 1 0,0 0 0,-1 0 0,-2 0 0,3 1 0,-1 0 0,-1 1 0,0-1 0,-1 1 0,0 0 0,-1 0 0,1-1 0,-1 1 0,0-1 0,0 0 0,1 0 0,2-1 0,0-1 0,-1 1 0,1-1 0,0 0 0,-1 0 0,1 0 0,-1 0 0,0-1 0,1 1 0,-1 0 0,0 0 0,1 1 0,-1-1 0,0 1 0,0 0 0,0 0 0,0 1 0,-1-1 0,1 0 0,0 0 0,0 0 0,0 0 0,0 0 0,-1-1 0,1 1 0,3-2 0,0 1 0,-1 0 0,1-1 0,-1 0 0,1 0 0,0 0 0,-1 0 0,1 0 0,-1 0 0,0 0 0,1 0 0,-1 0 0,0 1 0,0-1 0,-1 1 0,-1 0 0,0 0 0,0 0 0,0 0 0,0 0 0,1 0 0,0 0 0,0 0 0,1 0 0,1 0 0,1 0 0,1-1 0,-6 1 0,2-1 0,1 0 0,2 0 0,0 0 0,-1 0 0,1 0 0,-2-1 0,-1 1 0,-2 0 0,6 0 0,-1 0 0,-2 0 0,-1 0 0,-1 0 0,0 0 0,0 0 0,0 0 0,0 0 0,0 0 0,1 0 0,1 0 0,1 0 0,2 0 0,-6 0 0,3 0 0,1 0 0,1 0 0,0 0 0,0 0 0,-1 0 0,-1 0 0,-3 0 0,-3 0 0,11 0 0,-2 0 0,-1 0 0,-2 0 0,-2 0 0,0 0 0,-1 0 0,-1 0 0,0 0 0,0 0 0,0 0 0,0 0 0,0 0 0,1 0 0,1 0 0,1 0 0,1 0 0,2 0 0,-7 0 0,2 0 0,1 0 0,0 0 0,1 0 0,1 0 0,0 0 0,0 0 0,0 0 0,-1 0 0,0 0 0,-1 0 0,-2 0 0,6 0 0,-2 0 0,1 0 0,-2 0 0,0 0 0,0 0 0,0 0 0,0 0 0,-1 0 0,1 0 0,0 0 0,0 0 0,0 0 0,2 0 0,-1 0 0,2 0 0,-6 0 0,0 0 0,0 0 0,1 0 0,0 0 0,0 0 0,1 0 0,0 0 0,1 0 0,1 0 0,0 0 0,2 0 0,1 0 13,-7 0 1,3 0 0,3 0 0,0 0 0,0 0 0,0 0 0,-2 0 0,-2 0 0,-3 0-14,9 0 0,-2 0 0,-3 0 0,-1 0 0,-1 0 0,-1 0 0,0 0 0,-1 0 0,1 0 0,0 0 0,1 0 0,1 0 0,1 0 0,3 0 0,2 0 0,-9 0 0,2 0 0,3 0 0,1 0 0,1 0 0,0 0 0,0 0 0,-2 0 0,-2 0 0,2 0 0,-3 0 0,0 0 0,-1 0 0,-1 0 0,0 0 0,1 0 0,1 0 0,2 0 0,1 0 0,4 0 24,-7 0 1,2 1 0,3-1 0,1 0-1,1 0 1,1 0 0,1-1-25,-5 0 0,2-1 0,2-1 0,-2 1 0,-4 0 0,6 1 0,-5 1 0,-1 0 0,-2 0 0,1 0 0,1 0 0,2-1 0,3 1 0,-3-2 0,5 0 0,0 0 0,-1 0 0,-4-1 0,2 2 0,-4-1 0,-2 1 0,-2-1 0,0 1 0,2-1 0,2 1 0,5 0 137,-11 0 0,6 1 0,1-1 1,-3 0-138,9 0 0,-1-2 0,-1 1 0,0 0 0,1 0 0,2 1 0,-7 0 0,2 2 0,1-1 0,-2 0 0,0-2 0,-2-1 0,0 1 0,-1-1 0,2 1 0,5 1 0,1 1 0,0 0 0,-1-1 0,-1 0 96,0 0 1,-2-1 0,0 0 0,-1-1 0,1 1 0,1 1-97,-6 0 0,1 1 0,1 1 0,-1-1 0,0 0 0,0 0 0,0 0 0,-1-1 0,1 1 0,-1 1 0,7 0 0,0 1 0,0 0 0,0 0 0,0 0 0,0 0 0,-6 0 0,0 1 0,0-1 0,1 1 0,-1 0 0,0 2 0,0-1 0,1 2 0,-1-1 0,0 0 0,0 0 0,-1 0 0,0 0 0,1 0 0,3-1 0,1 0 0,2-1 0,1 0 0,-3 1 0,-1 0 0,-3 1 0,0 0 0,0-1 0,1 0-44,6-3 1,2-1-1,0 0 1,-1 0 0,-2 1 43,2 2 0,-1 0 0,-2 1 0,-1 0 0,0-1 0,0 1 0,1-2 0,0-1 0,0 0 0,-1-1 0,1 0 0,0 0 0,0 0 0,0 1 190,0 0 1,1 1-1,0-1 1,0 1-1,-1 0 1,0 0-1,-1-1-190,0 1 0,-1 0 0,-1-1 0,0 1 0,0-1 0,0 1 0,1-1 0,1 0-115,-1 0 0,1-1 1,1 0-1,0 0 1,1 0-1,-1 1 1,1 0 114,-6 0 0,0 1 0,1 1 0,-1-1 0,1 0 0,0-1 0,2 0 0,0-1 0,0 0 0,0 0 0,2-1 0,1 1-28,0 0 0,2 0 0,1 0 0,0 0 0,-3 0 28,1 1 0,-2 1 0,-1 0 0,0 1 0,1-1 0,3-1 331,-5 0 1,3-1 0,1 1-1,-2 0-331,3 0 0,-2 1 0,0 1 0,1-1 0,1 1 0,-2-1 0,1 1 0,0 0 0,-1-1 0,0-1 0,-2-1 0,0 0 0,0 0 0,3 2 0,-2 1 0,2 2 0,0 0 0,-1-1 123,-4-3 1,-2-2 0,3 1-1,6 1-123,4 6 0,0-1 0,-6-2 0,-6-1 0,-2 0 0,7-1 988,-1 2 0,-1 2-988,9-1 0,-6 2 0,-2 1 0,3-2 0,4-1 0,-8-2 0,1-1 0,5 5 0,-4 1 0,-1 1 0,1-2 0,-4-2 0,0-1 0,4 0 0,-5 2 0,-1 0 718,11-3 0,-4 0 1,3-1-1,9 1-718,-2 1 0,-6-1 0,-9 1 0,8-1 0,5 4 1317,-9-2 1,5-1-1318,23-1 1748,-11-2-1748,-8 8 0,-11-1 0,9 4 0,-1 0 0,-11-1 0,13 3 0,1 1 0,-11-6 2711,7 6-2711,8-8 0,23-7 0,5 0 0</inkml:trace>
  <inkml:trace contextRef="#ctx0" brushRef="#br0" timeOffset="147678">12854 2397 24575,'0'36'0,"0"-1"0,-4 1 0,-2 8 0,-1 5 0,-1 2 0,0-1 0,1-5-656,1-4 1,1-3-1,0-1 1,-1 2 0,-1 4 245,0-1 0,-2 5 1,-1 2-1,0 1 1,0 0-1,0-2 0,0-5 1,0-5-546,-4 10 0,0-7 1,-1 1 1314,1-5 0,-2 2 0,0-2 1,3-6-361,0-1 0,1-5 0,-13 16 0,22-35 0</inkml:trace>
  <inkml:trace contextRef="#ctx0" brushRef="#br0" timeOffset="150182">13376 2574 24575,'0'27'0,"0"1"0,-2 9 0,-1 6 0,-3-1 0,-3-6 0,-2-2 0,-1 3-820,1 0 1,1 2 0,-1 1 0,-2-2 330,-2 1 0,-2 0 0,1-2 0,0-4 489,-3 9 0,1-5 787,1-2 1,3-7-788,9-18 0,6-17 0,15-25 0,11-18 0,-1 2-822,-6 14 1,-2 2 0,4-4 821,1-2 0,2-6 0,2-1 0,1 1 0,-3 5 0,6-2 0,-2 5 0,0 1 0,-7 4 0,0 1 0,-1 5 0,2 0 0,-4 14 0,-10 32 0,-6 19 0,0 1 0,0 5 0,-1 5 29,0-7 0,1 5 0,-1 2 0,0-4-29,-2 1 0,0-2 0,0-3 0,0 6 0,0-5 0,0-11 0,0-7 0,0-10 3276,2-12-3212,3-17-64,1-17 0,2-11 0,3-1 0,2-6 0,2-2-788,-4 7 1,1 0-1,0-2 1,1 1 787,1-3 0,1-1 0,0 2 0,-1 4 0,-1 5 0,0 4 0,-2 3 1097,1-2 1,-2 15-1098,-7 66 0,2-21 0,1 3 0,-3 2 0,0 3 0,1-2 0,0 5 0,2-2 0,0-6 0,0-4 0,-3 5 0,2-16 3276,1-10-2931,-6 1-345,7 8 0,-6-3 0,3 1 0,-4-7 0</inkml:trace>
  <inkml:trace contextRef="#ctx0" brushRef="#br0" timeOffset="150629">14001 3150 8191,'24'-16'0,"0"1"0,7 3 0,11 1 0,5 0 0,3 0 0,-3 1 0,-6-1 580,-3 1 0,-4-1 1,0 1-1,5 0-580,5-1 0,7 0 0,2 0 0,-1 1 0,-6 2 0,-12 3 3031,15 5-3031,-19 0 0,-27 18 0,-4 15 0,-5 6 479,-7 3 1,-3 4-480,3-2 0,-2 3 0,0-4 0,-4-1 0,1-5 1638,1-1 0,6-7 241,12-14 1151,13-3-3030,7-11 0,20 3 0,-13-4 0,3 0 0,12 1 0,3-2 262,0-1 0,1-4-262,-11-1 0,-1-3 0,-3 1 0,-5 3 0,-4-2 0,17-16 0</inkml:trace>
  <inkml:trace contextRef="#ctx0" brushRef="#br0" timeOffset="151087">15781 2435 24575,'11'16'0,"-6"10"0,-3 7 0,0-1 0,-1 4 0,0 3-820,-1 0 1,0 3 0,0 1 0,0 1-1,0 5 1,1 0 0,-1 2 0,-1 0 638,0-9 1,-1 2-1,-1-1 1,1 0 0,-1-2 180,1-1 0,0-1 0,-1 0 0,0 1-180,-1 9 0,-1 3 1,0-1-1,0-5 180,-1-10 0,-1-4 0,2 3 557,2 13 0,0 2 0,1-7-557,-3-15 0,2-4 0,3 15 0,0-36 0</inkml:trace>
  <inkml:trace contextRef="#ctx0" brushRef="#br0" timeOffset="151962">16386 2678 24575,'9'0'0,"-2"0"0,5 0 0,18 0 0,-15 0 0,17-2 0,-25 1 0,2-2 0,-2 3 0,-1 0 0,0 3 0,0-2 0,1 1 0,-4 1 0,0 1 0,0-1 0,-3 3 0,3-3 0,-6 6 0,-4 22 0,-1-7 0,-3 9 0,-2 3 0,3-12 0,-1 0 0,-5 11 0,0 2-370,0 0 0,-1-1 370,2-6 0,0 2 0,-3 10 0,1 2 0,5-13 0,1 0 0,1-4 0,2-3 0,2 4 0,6-23 0</inkml:trace>
  <inkml:trace contextRef="#ctx0" brushRef="#br0" timeOffset="152399">17586 2330 24575,'3'6'0,"0"21"0,-3 10 0,0 6-1093,1-9 1,-1 3 0,-1 2 583,-3 0 1,-1 3 0,-1 0 0,1 0 508,1-3 0,1 0 0,0-1 0,-2 1 0,-2 0 0,-2 0 0,1-1 0,1-3 577,0 10 1,2-4-578,-1 3 0,3-7 953,3-19-953,0 15 0,0-21 0,0-2 2797,0-1-2797,-3-8 0,2 1 0,-2-5 0</inkml:trace>
  <inkml:trace contextRef="#ctx0" brushRef="#br0" timeOffset="153346">17889 2408 24575,'12'16'0,"-9"10"0,-1 7 0,2 11 0,0 5-1093,-3-5 1,-2 3 0,1 0 602,0-1 0,0 1 0,0-3 490,-2-6 0,-1-2 0,1-3 723,2 2 0,-1-5-723,-6 1 771,4-25-771,0-9 0,-1-38 0,1 13 0,6-17 0,3-6 316,4 4 0,2 1-316,-4 10 0,2-1 0,1-1 0,8-8 0,4-1 0,-3 6 0,-3 6 0,0 3 0,7-5 0,-2 8 0,-10 15 0,0 20 0,1 28 0,-2 15-661,-3-13 1,-2 1 0,1 3 660,1 0 0,1 3 0,-1 1 0,-1-3 0,-2 2 0,-1-2 0,0-1 0,2-4 0,0 0 0,-2-8 0,-2-4 0,9-39 0,3-14 0,-5-1 0,-2-7 0,2-2-268,3 0 0,2-4 0,1 0 0,-1 0 268,-2 0 0,-1 0 0,1 0 0,0 3 0,4-4 0,1 3 0,-2 2 0,-1-3 0,-3 8 0,3 10 1853,2 48-1853,-6 11 0,-3-2 0,1 8 0,1-2 0,0-6 0,0-2 0,0 5-408,-1 1 0,-1 6 1,0 2-1,0-3 0,0-6 408,5 9 0,0-4 0,-4 1 0,0 1 0,-3-15 2735,-2-22-2735,-2 0 0,4-6 0,-4 3 0,2-3 0</inkml:trace>
  <inkml:trace contextRef="#ctx0" brushRef="#br0" timeOffset="154170">18773 2944 24575,'4'-3'0,"1"2"0,-1-2 0,2 3 0,-2 3 0,1 3 0,-4 4 0,2 9 0,-3 2 0,-13 21 0,5-11 0,-3 4 0,0-1 0,2-9 0,1 21 0,10-42 0,12 1 0,7-5 0,7 0 0,13-6 0,-10 0 0,-3-3 0,-1-3 0,11-14 0,-7 8 0,-11-2 0</inkml:trace>
  <inkml:trace contextRef="#ctx0" brushRef="#br0" timeOffset="154537">19418 2532 24575,'20'30'0,"0"11"0,-1 8 0,-8-17 0,-2 0 0,1 4-820,3 5 1,1 4 0,0 1 0,-2-3 141,-3 1 1,-2-3-1,-1 2 678,3 7 0,-2 1 0,0-5 238,-2-5 0,-1-2-238,-4 11 0,0-4 1089,0-12-1089,0-3 0,0-1 0,0-8 0,0 0 0,0-15 0,0-5 0</inkml:trace>
  <inkml:trace contextRef="#ctx0" brushRef="#br0" timeOffset="155694">14454 2765 24575,'3'-10'0,"3"-2"0,6-4 0,4-1 0,-3 2 0,14 15 0,4 34 0,-3-5 0,0 2 0,-10-7 0,-1 0 0,4 5 0,-4-6 0,-13-17 0,2 0 0</inkml:trace>
  <inkml:trace contextRef="#ctx0" brushRef="#br0" timeOffset="164737">2748 1854 8191,'12'0'0,"1"0"3276,17 0-2383,-5 0 1,1 0-894,9 0 0,2 0 0,0 0 0,1 0 1151,13 9 1,-3 0-1152,-22-5 0,-1 1 895,8 6 0,-3-1-895,-6-2 3276,-12-5 0,2 0-3264,-8 0-12,2 10 664,-4 19-664,-4-4 0,-4 2 0,-7 7 0,-4 2-798,1-8 1,-3 1-1,-2-1 798,-5 3 0,-3-1 0,-2-1 0,-5 4 0,-1-1 0,-2-1-702,8-9 1,-1 0 0,-1-1 0,1 0 701,-9 8 0,-1 0 0,2-2 0,7-7 0,1-1 0,3-1 0,-2 4 0,6-3 0,2-2 0,19-14 0</inkml:trace>
  <inkml:trace contextRef="#ctx0" brushRef="#br0" timeOffset="165146">4216 2531 24575,'-23'23'0,"-5"4"0,8-6 0,-5 4 0,-2 1-820,0-3 1,-3 1 0,-1 1 0,1 0 145,1 2 0,0 0 0,0 2 0,-2 0 112,-4 1 0,-3 0 0,-1 2 0,1-1 0,2-1 562,2 2 0,2 0 0,1-1 0,-2 2 0,1-3 0,-2 1 0,1 0 0,0 0 0,2-2 186,2-1 1,1 0 0,2-2 0,1-1-187,-2 2 0,2-2 0,3-2 0,-11 13 0,27-30 0,6-3 0</inkml:trace>
  <inkml:trace contextRef="#ctx0" brushRef="#br0" timeOffset="174345">3835 4531 24575,'-25'3'0,"0"1"0,-15 6 0,-6 2 0,12-7 0,-4 1 0,-1-1 0,-1 2-820,-5 3 1,-2 1 0,0 1 0,0-2-1,0-3 1,0-1 0,0-1 0,2 2 458,-3 3 1,1 1 0,5-2 1440,-2-4 1,8 1-1081,15 6 606,35 5 1,12 3-607,10 14 0,-6-11 0,2-1 0,-8-5 0,1 0-280,3-2 0,2 1 280,6 1 0,4 1 801,-2 0 1,2 2 0,-1-2-802,2 1 0,0-2 0,-7-1 0,1-1 0,-4-1 0,14 7 0,-13-4 0,-16-10 0,-13-1 646,3 3-646,-6 1 0,3-3 0,-3-1 0</inkml:trace>
  <inkml:trace contextRef="#ctx0" brushRef="#br0" timeOffset="174769">2643 5249 24575,'37'7'0,"-11"0"0,3 3 0,4 6 0,1 2 0,-4-3 0,0 0 0,9 11 0,-3-2 0,-2-1 0,-5-6 0,-2 0 0,-7-2 0,0-2 0,-11-7 0,-2-3 0,-5-3 0</inkml:trace>
  <inkml:trace contextRef="#ctx0" brushRef="#br0" timeOffset="177803">24366 6174 24575,'14'0'0,"6"0"0,-9 3 0,13 0 0,3 1 0,0 0 0,14-1 0,14-1 0,-2 0 0,-14-2 0,0-1 0,3 2-598,-4 0 0,5 1 1,1 1-1,-1-1 1,-3 0 597,8-1 0,-3-1 0,3 1 0,-3 3 0,2 1 0,0 1 0,-1 0 0,-5 0 0,-1 0 0,-1 0 0,-1 0 0,10 1 0,-1 0 0,3 1 0,-10 0 0,3 1 0,0 0 0,0 0 0,-2 0 0,-3 0 0,-1-1 0,-1 1 0,0-2 0,3 0 0,0 0 0,0 0 0,3-1 0,-2 1 0,3 0 0,0-1 0,-1 1 0,-1-2-743,1-1 0,-3 0 1,1-1-1,1 0 743,4 0 0,2 1 0,0-1 0,3 0 0,-2 0 0,3-1 0,1 1 0,-3-1 0,-5-1 0,-1-1 0,-5 0 0,5 0 0,1 0 0,7 0 0,1 0 0,-2 0 0,-7 0 0,-5 0 0,-6 0 0,5 0 0,2 0 0,4 0 0,3 0 0,-2 0 0,-3 0 0,5 0 0,-4 0 0,1 0 0,4 0 0,0 0 0,-4 0 0,0 1 0,-7-2 0,-5-5 0,-20-1 0,5-18 0,-1-9 0,-5 7 0,0-4 0,-1-3 0,1-5 0,-1-3 0,0 1 0,-3 2 0,-1 0 0,-1 0 0,0 0 0,0-10 0,0 1 0,-1 2 827,0 8 0,-1 1 0,-1 7-827,-5-3 3276,-2 20-3074,-11-12-202,2 5 0,0-2 0,-18-12 0,4 0 0,0 2 0,3 11 0,-7-5 0,1 3 0,13 10 0,-12-3 0,-3 0 0,-6-4 0,16 7 0,-2-1 0,-15-8 0,-1 2-535,17 9 1,-1 0 534,-6-2 0,-3-3 0,2 1 0,-5-2 0,0 0 0,5 4 0,-2-1 0,0 1-1075,-4-3 0,-2 0 1,0 0 1074,-3-1 0,-2-1 0,-1 2 0,4 3 0,-2 2 0,-1-1 0,1 0 0,2-1 0,1-2 0,-1 1 0,-1 2-622,3 3 0,-1 1 0,-1 1 1,1 0-1,0 1 622,-5-1 0,1 1 0,0 1 0,-1 0 0,-2 2 0,-2 0 0,2 0 0,2 2-446,3 0 1,3 2 0,-1-1 445,-6 0 0,0 1 0,3-2 0,-2-4 0,1 1 32,6 3 0,-1 1 0,3-1-32,3-5 0,1 3 0,-6 6 0,-4 3 0,9-1 0,3-1 0,-7 2 0,-11 4 0,3-2 554,-2-2 1,2 0-555,-1-1 0,-1 2 0,12-1 0,-2 0 0,5-1 3078,-14-3-3078,-1 6 1823,19-8-1823,24 0 831,-3 0-831,2 0 1801,-5 0-1801,2 0 0,0 0 0,-2 0 0,2 0 0,1 0 0,-3 0 0,2 0 0,-10 0 0,1 0 0,-9 0 0,8 0 0,1 0 0,9 0 0,4 3 0,3 29 0,3-8 0,0 3 0,0 6 0,0 1 0,0 1 0,0 2-218,3-4 0,1 1 0,-1-1 218,-2 16 0,0-1 0,4-1 0,0-1 0,-2-2 0,0-6 0,1-14 0,4 9 0,-3-23 0,-4-1 0,2-2 0,-3 2 654,0-2-654,0 4 0,0-1 0,0 0 0,0 2 0,0-5 0,0 2 0,0 0 0,0 3 0,0 8 0,0 4 0,0 4 0,0-1 0,0-3 0,0-7 0,0-5 0,-3-6 0,2 1 0,-2-1 0,3-3 0,0 0 0</inkml:trace>
  <inkml:trace contextRef="#ctx0" brushRef="#br0" timeOffset="191579">3583 6829 24575,'25'6'0,"0"-1"0,7 2 0,5 0 0,5 3 0,4 1 0,3-1-820,-5-4 1,1 0 0,1-1 0,2 2 163,-7 1 1,0 2-1,1-1 1,3 1 0,2-2 343,-6-2 1,4-1 0,2-1-1,0 0 1,2 0 0,-2 1-1,-1 0 1,-2 0-209,4 3 0,-3 0 0,-1 1 0,1-1 0,0 1 0,3-2 520,-5-1 0,3-1 0,1 0 0,1-1 0,0 0 0,-2 1 0,-1-1 0,-2 1 0,9 2 0,-3 1 0,-1-1 0,-1 0 0,1-1 126,0 0 1,-1-1 0,1-1 0,1 1 0,3 0-127,-6 0 0,2 0 0,2 0 0,0 0 0,0 1 0,-2-2 0,-1 0 0,-4 0 0,-1-1 0,-1-1 0,-1 0 0,3 1 0,1-1-359,1 1 0,1 0 0,3 0 0,0 0 0,1 0 0,-2 0 0,-2-1 0,-2-1 359,7 0 0,-3-1 0,-1 0 0,-1-1 0,3 1 0,-6 0 0,2 0 0,-1 0 0,1 0 0,2 0 0,0 0 0,1 0 0,3 0 0,1 0 0,0 0 0,-1 0 0,-2 0 0,-3 0 0,0 0 0,-3 0 0,-2 0 0,1 0 0,2 0 0,3 0 0,2 0 0,1 0 0,-1 0 0,-1 0 0,-4 0 201,4 0 0,-4 0 0,-1 0 0,-2 0-201,3 0 0,-1 0 0,0 0 707,7 1 0,1-1 0,-4-1-707,1-2 0,-6 0 738,-15 2 0,-2 0-738,8-8 3276,-21 5-1600,1-2 1131,-1 0-2807,1-4 2243,20-7-2243,-9 0 0,10-2 0,1-1 0,-7 0 0,-3-1 0,4-4 0,-6 1 0,-5-5 0,4 3 0,-2-1 0,-10 1 0,-7-4 0,1-2 0,1 6 0,0 0 0,-3-17 0,-2 0 0,2-2 0,-11 4 0,-17 6 0,-6-2 0,5 13 0,-3 0 0,-1-1 0,-5 0 0,3 5 0,-5-1 0,-2 0 0,2 1-572,-5-3 0,1 2 1,-7-1 571,14 7 0,-6-2 0,-2 0 0,-2 0 0,2 1 0,1 1 0,5 1-820,-2 0 1,5 3 0,-1-1 0,-4 0 738,-2-2 0,-3 0 0,-2-2 1,-1 1-1,1 1 0,3 2-739,-5 1 1,3 2 0,0 0 0,-2 0 748,7 1 0,-1 0 0,-1 0 1,-1-1-1,1 2 0,2-1 71,-2 0 0,2 1 0,0 0 0,-1 0 0,-2 2 0,-2 1 0,-2 1 0,-2 1 0,0 1 0,1-1 0,0 1-547,6-1 1,0 0 0,1 1 0,-1-1 0,-1 1 0,-1 0 486,-2 0 1,-3 1-1,-1 0 1,0 0 0,0 1-1,1-1 1,3 0 59,2 0 0,1 0 0,2 0 0,-1 0 0,1 0 0,-3 0-253,-5 0 0,-2 0 0,0 0 1,-1 0-1,3 0 0,2 0 253,-4 0 0,3 0 0,1 0 0,-2 0 52,3 0 0,-1 0 0,-1 0 0,2 0 0,2 0-52,0 0 0,2 0 0,1 0 0,3 0 693,1 0 1,3 0-1,2 0-693,-5-1 0,1 2 0,-6 3 0,-2 1 1638,4 0 0,1 0-1405,1 0 0,0 1-233,3 1 0,1 0 0,-10 1 0,9 0 0,-3 0 0,0 1 0,0-1 0,11-4 0,-1 2 1638,-8 5 0,5-1-493,16-7 2131,-15 13-3241,24-16-35,-3 9 0,-1-2 575,-9 8-575,2 5 0,-11 17 0,13-6 0,-3 10 0,8-13 0,1 0 0,4-7 0,-3 5 0,0 8 0,0-12 0,-2 10 0,6-25 0,-1 2 0,4 0 0,-5-2 0,3 5 0,-1-5 0,-1 5 0,4-5 0,-2 2 0,0-6 0,3 0 0,-3-3 0</inkml:trace>
  <inkml:trace contextRef="#ctx0" brushRef="#br0" timeOffset="195645">18848 6981 24575,'45'-7'0,"-13"6"0,5 1 0,-4-2 0,7 1 0,3-1 0,0 1 0,-2 0-820,5 1 1,0 0 0,0 0 0,1 0 163,-3 0 1,1 0-1,1 0 1,0 0 0,-1 0 569,-3 0 1,0 0 0,0 0-1,-2 0 1,-4 0 85,5 0 0,-4 0 0,2 0-56,6 0 1,5-1-1,-1 1 1,-7 1 55,1 2 0,0 1 0,-4-2 0,6 0 0,0 1 0,-6 1 0,5 5 0,-2-1 0,1-3 0,2-2 0,-2 1 114,2 4 0,0 0-114,-7-3 0,2-2 0,-2 1 0,11 1 0,-1 0 0,-13-1 0,1-1 0,-4 0 0,0-3 0,-5 0 0,2 0 0,-17 0 0</inkml:trace>
  <inkml:trace contextRef="#ctx0" brushRef="#br0" timeOffset="197646">23381 6987 24575,'10'0'0,"-4"0"0,16 0 0,10 0 0,-1 1 0,5 0 0,-2 0 0,2-2 0,-1 2 0,1 3 0,2-1 0,-2-2 0,5-1 0,3-1 0,0 2-656,-1 1 1,1 1-1,2 1 1,0-1 0,1 0 108,-7-2 1,1-1 0,0 0 0,1 0 0,0 1 0,2-1 428,1 1 0,1 1 0,2 0 0,-1 0 1,1-1-1,-2 1 0,-1-1 118,0-1 0,-1 0 0,-2 0 0,1-1 0,-1 1 0,0 1 0,8 0 0,1 2 0,0-1 0,-2 1 0,-3-1-282,0-2 0,-3 1 1,-1-1-1,3 1 282,-1 1 0,2 1 0,1-1 0,-2 1 0,-4-2 0,5 0 0,-3-2 0,2 1 0,-5 0 0,4 0 0,0 0 0,-1 0 0,-4 0-393,1 0 1,-4 0 0,1 0 392,1 0 0,1 0 0,0 0 0,-3 0 0,5 0 0,0 0 0,3 0 0,3 0 0,-4 0 0,-3 2 0,-1 0 0,1-1 0,3-1 0,-2 0 0,7 2 0,1 0 0,-12-1 0,4-1 0,2-1 0,-1 1 0,4 0 0,1 0 0,0 0 0,-5 0 0,-4 0 0,-3 0 0,1 0 0,8 2 0,1 1 0,-12-1-70,-15-1 70,21 2 0,3 1 0,-11 0 0,7-3 0,11-2 0,1 2 121,-10 1 1,1 1-1,1 1 1,2-1-122,-5-1 0,2 1 0,1-1 0,1 0 0,0 0 0,0 0 0,2 0 0,1 0 0,1-1 0,0 1 0,-1 0 0,0 0 0,-3 1 0,1 1 0,0 0 0,-1 1 0,-1-2 0,-1 0 0,4-2 0,-1 0 0,-1-2 0,-2 2 0,0-1 0,-1 3 0,-2 0 0,0 0 0,0-1-27,5-1 1,2-1-1,-2-1 1,-2 1 26,-2 0 0,-3-1 0,3 2-107,3 1 0,3 0 0,1 1 1,-6-1 106,12-1 0,-4 0 34,1 4 1,-7-1-35,-11-4 819,-22 0 0,-6 0 0,0 0 0</inkml:trace>
  <inkml:trace contextRef="#ctx0" brushRef="#br0" timeOffset="202770">1700 6162 24575,'13'38'0,"0"0"0,0 0 0,-5 6 0,-1 3 0,0 3 0,0-11 0,2 3 0,-1 2 0,0 0 0,-1 2-547,-2-3 1,-1 1 0,0 2 0,0-1 0,-2-1 0,1-2-274,-2 9 1,0-3 0,-1 0 0,1 1 404,0-5 1,2 2 0,0 0 0,-1-1 0,0-2 469,-2 0 0,0-1 0,0-1 0,0-2-55,0 4 0,-1-2 0,2-2 0,1-2 0,0-2 0,0-3 0,-2-5 0,2-3 1705,10 15-1705,-2-25 0,0 1 0,2-6 3276,-6-5-2220,3 1-1056,17 0 0,6 0 0,2 2 0,5 0-300,0-3 1,6-2-1,5 0 1,5 1 299,-13-1 0,4 1 0,4 0 0,1-1 0,1 1 0,1 0 0,-1-1 0,-1 0-365,-7 0 1,-1 0 0,-1 0 0,1 0 0,0-1 0,1 1 0,2-1 0,2 1 0,4-1 227,-11 0 0,2 0 0,2 0 0,1 0 1,2 0-1,2 0 0,0 0 0,1 0 0,0-1 1,0 1-1,0 0 0,0 0 0,-1 0 0,-2-1 1,0 1-1,-2 0 0,-2 0-161,10 0 0,-3 0 0,-1 0 0,-1 0 0,-1 0 0,0 0 0,0 1 0,0-1 1,2 0-1,1 0 0,1 0 268,-7 0 1,0 0 0,1-1-1,2 1 1,0 0 0,1 0-1,-1 0 1,2 0 0,-1 0-1,0-1 1,-1 1 0,0 0-1,-1-1 1,-1 1 0,-1 0-1,-1-1-198,7 1 0,-1-1 0,0 0 1,-2 0-1,0 0 0,-1 0 1,0 1-1,-1-1 0,0 0 0,0 1 1,0-1 227,1 1 0,-1 0 0,-1 0 0,0 0 0,-1 1 0,1-1 0,0 1 0,0-1 0,0 0 0,2 0-88,-1 1 1,0-1-1,2 0 1,0 0-1,0 1 1,0-1-1,0 0 1,-1 0-1,0 0 1,-2 0-1,-1 0 88,5-1 0,-2 1 0,-1-1 0,-2 0 0,1 0 0,1 1 0,2-1 0,1 1 0,-3 0 0,3 0 0,0 0 0,2 0 0,0 1 0,1-1 0,0 0 0,-1 0 0,-1 1 0,-1-2 0,-2 1 0,0 0 0,-2-1 0,-1 0 0,-1 0 0,0 0 0,1-1 0,0 1 0,2 0 0,3 0 0,-6 0 0,3 0 0,1 0 0,1 0 0,0 0 0,2 0 0,-1 0 0,1 0 0,-1 0 0,0 0 0,-1 0 0,-2 0 0,-1 0 0,4 0 0,-2 0 0,-1 0 0,-1 0 0,-1 0 0,1 0 0,0 0 0,0 0 0,2 0 0,1 0 0,-2 0 0,1 0 0,0 0 0,1 0 0,1 0 0,0 0 0,0 0 0,1 0 0,-1 0 0,1 0 0,0 0 0,-1 0 0,-1 0 0,0 0 0,1 0 0,0 0 0,0 0 0,0 0 0,0 0 0,0 0 0,-1 0 0,0 0 0,0 0 0,-1 0 0,-1 0 0,3 0 0,-2 0 0,0 0 0,-1 0 0,0 0 0,-1 0 0,1 0 0,0 0 0,1 0 0,0 0 0,2 0 0,-3 0 0,1 0 0,0 0 0,1 0 0,0 0 0,1 0 0,0 0 0,0 0 0,-1 0 0,1 0 0,-1 0 0,0 0 0,-1 0 0,2 0 0,-1 0 0,0 0 0,1 0 0,-1 0 0,-1 0 0,1 0 0,-1 0 0,0 0 0,0 0 0,-1 0 0,0 0 0,4 0 0,-2 0 0,-1 0 0,-1 0 0,0 0 0,1 0 0,1 0 0,2 0 0,2 0 0,2 0 0,-11 0 0,2 0 0,2 0 0,1 0 0,2 0 0,1 0 0,0 0 0,1 0 0,1 0 0,-1 0 0,0 0 0,0 0 0,-1 0 0,0 0 0,-2 0 0,-2 0 0,0 0 0,-3 0 0,9 0 0,-3 0 0,-2 0 0,-1 0 0,-2 0 0,0 0 0,1 0 0,2 0 0,1 0 0,3 0 0,4 0 0,-14 0 0,2 0 0,2 0 0,2 0 0,1 1 0,2-1 0,1 0 0,0 0 0,2 0 0,-1 0 0,1 0 0,0 0 0,0 1 0,-1-1 0,-1 0 0,0 0 0,-2-1 0,0 1 0,-3 0 0,-1 0 0,-2 0 0,-2-1 0,12 0 0,-2 0 0,-4 0 0,-1 0 0,-2 0 0,0 0 0,-1-1 0,1 1 0,2 0 0,1 0 0,2 0 0,-4 1 0,2-1 0,1 1 0,0 0 0,2 0 0,0 0 0,1 0 0,-1 0 0,1 0 0,-1 0 0,0 0 0,-1-1 0,-1 1 0,-1 0 0,-2-1 0,6 0 0,-1 0 0,0 0 0,-2 0 0,0 0 0,0-1 0,-2 1 0,1 0 0,-1 0 0,-1 0 0,1 0 0,4 1 0,-2 0 0,0-1 0,0 2 0,-1-1 0,0 0 0,1 0 0,0 0 0,2 0 0,-5 0 0,2 0 0,0 0 0,1 0 0,-1 0 0,1 0 0,0 0 0,0 0 0,-2 0 0,0 0 0,-1 0 0,2 0 0,-1 0 0,-1 0 0,-1 0 0,0 0 0,0 0 0,0 0 0,0 0 0,1 0 0,0 0 0,0 0 0,-1 0 0,1 0 0,0 0 0,0 0 0,0 0 0,0 0 0,-1 0 0,0 0 0,0 0 0,-1 0 0,0 0 0,1 0 0,-1 0 0,1 0 0,0 0 0,0 0 0,2 0 0,0 0 0,1 0 0,-1 0 0,1 0 0,-1 0 0,1 0 0,-1 0 0,0 0 32,-2 0 0,-2 0 0,1 0 0,-1-1 0,0 1 0,1 0 1,1 0-1,2 0 0,1 1-32,-5 0 0,2 0 0,1 1 0,1 0 0,1 0 0,0 0 0,1 0 0,0 0 0,0 0 0,0 0 0,0 0 0,-1 0 0,-1 0 0,1 0 0,0-1 0,0 1 0,-1-1 0,0 1 0,1-1 0,-1 1 0,0-1 0,1 1 0,0-1 0,0 1 0,1 0 0,0-1 0,0 1 0,1 1 0,0-1 0,1 0 0,0 0 0,0 1 0,-1-1 0,1 0 0,-1 0 0,-1 0 0,0 0 0,-1-1 0,3 1 0,1 0 0,-1-1 0,0 0 0,0 1 0,-1-1 0,-1 0 0,-1 0 0,-1 0 0,-1-1 0,-3 1 0,7-1 0,-4 0 0,-1 0 0,-2 0 0,1 0 0,1 0 0,2 0 55,-5 1 1,1 0 0,1 0 0,0 0 0,1 1 0,0-1 0,1 1-1,0-1 1,1 1-56,-1-1 0,2 1 0,0-1 0,1 0 0,0 0 0,0 1 0,0-1 0,0 1 0,-1 0 0,-1 0-18,3 0 0,-2 1 0,-1 0 0,0 0 0,1 1 0,0-1 0,1 0 1,3 0-1,2-1 18,-9 0 0,2-1 0,2 1 0,1-1 0,2 0 0,1 0 0,0 0 0,0-1 0,0 1 0,0 0 0,-1 0 0,-2-1 0,-1 1 0,-3 0 0,-1 0 0,7 0 0,-4 1 0,-2-1 0,-2 1 0,1-1 0,-1 0 0,3 1 0,2-1 0,5 0 0,-12-1 0,4 0 0,1 1 0,3-1 0,1 0 0,1 0 0,1 0 0,1 0 0,0 0 0,0 0 0,-1-1 0,-1 1 0,0 0 0,-2 0 0,-2 0 0,-2 0 0,-3 0 0,8 0 0,-3 0 0,-2 0 0,-2 0 0,0 0 0,-2 0 0,1 0 0,1 0 0,0 0 0,3 0 0,1 0 0,1 0 0,2 0 0,0 0 0,1 0 0,-1 0 0,0 0 0,-1 0 0,-2 0 0,-1 0 0,-2 0 0,8 0 0,-1 0 0,-3 0 0,0 0 0,-3 0 0,0 0 0,-1 0 0,6 0 0,-2 0 0,-1 0 0,0 0 0,0 0 0,-6-1 0,0 1 0,0 0 0,0 0 0,1 0 0,0 1 0,6 0 0,2 1 0,0 0 0,-1 0 0,0 0 0,-2 0 72,2-1 1,-3-1 0,0 0 0,0 0-1,0 2-72,-2 1 0,-1 1 0,0 1 0,2 0 0,1-2 0,-4-2 0,1 0 0,2-1 0,0 0 0,0 0 0,-1 0 0,-2 0 98,7 2 1,-2 0 0,-1 0-1,1 0 1,0-1-99,-7 0 0,1-1 0,0 0 0,0-1 0,1 1 0,1 0 0,0 0 0,3 0 0,0 0 0,0 0 0,0 0 0,-3 0 0,-4 0 0,5 0 0,-4 0 0,-1 0 0,6 0 0,-4 1 0,5 1 0,3 0 0,1 0 0,-1 0 0,-3-1 0,-4 1 73,3-1 0,-5-1 0,0 1 0,6 0-73,-7 0 0,3 0 0,4 1 0,2 0 0,-1 0 0,-1-1 0,-3 0 0,-5 0 0,9 0 0,-6-1 0,0-1 0,5 1 0,-7 0 0,4 0 0,3 0 0,2 0 0,-1 0 0,-1 0 0,-3 0 0,-5 0 227,4 0 1,-5 0 0,0 0 0,4 0-228,4 0 0,6 1 0,2-1 0,0 0 0,-4 0 0,-7-1 140,1-1 0,-6-1 0,4 0-140,-2 1 0,4 0 0,1 0 0,-1 0 0,-4-2 0,4-2 0,-3 0 0,1-2 0,-2 1 0,2-1 0,1 0 0,-3-1 0,7-1 0,-1 0 0,-1-2 0,0-3 0,1-3 0,-3 1 0,-6 1 0,-2 0 0,-1-1 603,0-1 1,-2-2 0,-2 2-604,-1-3 0,-2-1 0,6-5 0,-1-4 0,-10 6 0,-1 0 0,0-3 877,7-10 0,1-3 1,-1 2-878,-6 10 0,-2 2 0,0-4 0,-3-2 0,0-4 0,-2 0 0,-3 3 895,-1-14 0,-4-1-895,-1 13 0,0-4 0,-1 1 0,0 3 0,1-13 0,-3 1 555,-1 6 0,-3-3 0,0 8-555,-3-1 0,0 5 0,-2-6 0,-3 1 0,-5-1 0,-7-1-429,1 7 0,-5-4 0,-2 1 0,1 2 429,1 4 0,1 2 0,-2 1 0,-2 1 0,-5-1 0,-3 0 0,-1 2 0,1 3 0,-5-1 0,-1 3 0,1 2 0,1 4 0,0 1 0,-1 0 0,-3-1 0,0 0 0,-2 1 0,9 1 0,0 1 0,-2 1 0,1 0 0,-3 0 0,-1 2 0,0-1 0,-2 1 0,-3-1 0,-2 1 0,0-1 0,-2 2-619,7 1 1,0 1 0,-1 0 0,-1 1 0,-2 0 618,7 1 0,-1 1 0,-1 0 0,-1 0 0,0 1 0,-1-1 0,2 1 0,0-1 0,1 0 0,0 0 0,0 0 0,-1 1 0,-1 0 0,-3 0-286,2 0 1,-3 1-1,-1-1 1,-1 1 0,-1 1-1,0-1 1,0 0-1,2 0 1,0 1 285,0-2 0,1 2 0,1-1 0,0 0 0,0 0 0,-1 0 0,-1 0 0,-1 0-234,4 0 1,0 0-1,-2 0 1,0 0 0,0 0-1,-1 0 1,-1 0 0,1 0-1,-1 0 1,0 0 233,5 0 0,-1 0 0,0 0 0,-1 0 0,0 0 0,0 0 0,0 0 0,0 0 0,0 0 0,0 0 0,2 0 0,-1 0-111,-4 0 0,1 0 0,1 0 0,-1 0 0,1 0 0,0 0 0,0 0 0,-1 0 0,0 0 0,0 0 111,0-1 0,0 1 0,0 0 0,0 0 0,-1 0 0,0 0 0,1 0 0,-1 0 0,0 0 0,1 0 0,0 1-17,1-1 0,-1 1 0,1 0 0,0 1 0,0-1 0,0 0 0,0 1 0,1-1 0,0 0 0,1 0 0,0 0 17,-2 0 0,0-1 0,1 0 0,1 0 0,0 0 0,0 1 0,0-1 0,-1 0 0,-1 1 0,1 0 0,-1 0 0,-1 0 0,0 1 0,0-1 0,0 1 0,1-1 0,0 1 0,0-1 0,2-1 0,-5 1 0,1-1 0,2-1 0,-1 1 0,1-1 0,-1 1 0,0 0 0,-2 1 0,4 1 0,0 0 0,-1 0 0,-1 0 0,0 1 0,0 0 0,0-1 0,1 1 0,0 0 0,1 0 0,-1 0 0,0 0 0,2 0 0,-1 1 0,1-1 0,-1 0 0,1 1 0,-1-1 0,-1 1 0,2 0 0,-1 0 0,0 0 0,0 0 0,-1 0 0,1 0 0,0 0 0,0 1 0,1-1 0,1 1 0,-6 1 0,1 0 0,1 1 0,0-1 0,1 1 0,-1-1 0,1 0 0,0 0 0,1 0 0,1-1 0,0 0 0,0 0 0,0 0 0,0 0 0,-1 0 0,0 0 0,2 1 0,1 0 0,-1 0 0,0 0 0,0 0 0,-1 1 0,-1-1 0,0-1 0,-1 1 0,2-2 0,0 1 0,-2-1 0,0 0 0,0-1 0,-1 1 0,0-1 0,1 1 0,-1 0 0,1-1 0,1 1 0,-2 0 0,1 0 0,0 0 0,0 1 0,0-1 0,1 0 0,-1 0 0,-1 0 0,0-1 0,-1 0 0,3-1 0,-1 0 0,0 0 0,-1-1 0,0 0 0,0 0 0,0 0 0,-1 0 0,0 0 0,0 0 0,1 0 0,-1 1 0,3-1 0,0 1 0,0 0 0,-1 0 0,1 0 0,-1 0 0,0 0 0,1 0 0,0 0 0,0 0 0,1 0 0,0 0 0,1-1 0,-3 1 0,1 0 0,1-1 0,1 1 0,-1-1 0,1 0 0,0 0 0,0 1 0,-1-1 0,-1 0 0,0 1 0,1-1 0,-1 0 0,-1 1 0,1-1 0,-1 0 0,-1 1 0,1-1 0,0 0 0,0 1 0,0-1 0,0 0 0,1 0 0,-3 1 0,0-1 0,0 0 0,0 1 0,1-1 0,-1 0 0,1 0 0,0 0 0,1 0 0,1 0 0,0-1 0,-4 1 0,1-1 0,1 0 0,1 0 0,0 0 0,0 0 0,-1 0 0,-1-1 0,-1 1 0,4 0 0,-1 0 0,-1 0 0,-1 0 0,0 0 0,0 0 0,0 0 0,1 0 0,0 0 0,2 0 0,0 0 0,-1 0 0,1 0 0,0 0 0,1 0 0,1 0 0,0 0 0,0 0 0,-1 0 0,0 0 0,-1 0 0,0 0 0,1 0 0,-1 0 0,1 0 0,-2 0 0,0 0 0,-2 0 0,-1 0 0,8 0 0,-2 0 0,-1 0 0,0 0 0,-2 0 0,0 0 0,0 0 0,0 0 0,0 0 0,0 0 0,1 0 0,1 0 0,1 0 0,-2 0 0,1 0 0,1 0 0,0 0 0,0 0 0,1 0 0,-1 0 0,1 0 0,-2 0 0,0 0 0,-2 0 0,2 0 0,-1 0 0,-2 0 0,0 0 0,0 0 0,-1 0 0,0 0 0,1 0 0,-1 0 0,2 0 0,0 0 0,2 0 0,0 0 0,-3 0 0,2 0 0,0 0 0,0 0 0,2 0 0,0 0 0,0 0 0,0 0 0,0 0 0,0 0 0,-3 0 0,-1 0 0,1 0 0,0 0 0,1 0 0,-1 0 0,1 0 0,0 0 0,0 0 0,-4 0 0,1 0 0,0 0 0,0 0 0,0 0 0,1 0 0,-1 0 0,1 0 0,1 0 0,0 0 0,0 0 0,0 0 0,1 0 0,-1 0 0,1 0 0,0 0 0,0 0 0,1 0 0,1 0 0,-1 0 0,0 0 0,0 0 0,0 0 0,0 0 0,-1 0 0,-1 0 0,0 0 0,0 0 0,0 0 0,1 0 0,-1 0 0,1 0 0,0 0 0,1 0 0,0 0 0,1 0 0,-1 0 0,-1 0 0,0 0 0,-1 0 0,1 0 0,-2 0 0,0 0 0,-1 0 0,0 0 0,0 0 0,2 0 0,1 0 0,1 0 0,-1 0 0,1 0 0,2 0 0,0 0 0,1 0 0,-1 0 0,-1 0 0,-2 0 0,0 0 0,0 0 0,-1 0 0,-1 0 0,0 0 0,0 0 0,5 0 0,-2 0 0,0 0 0,0 0 0,-1 0 0,1 0 0,1 0 0,1 0 0,2 0 0,-6 0 0,3 0 0,1 0 0,0 0 0,-1 0 0,-4 0 0,6 0 0,-4 0 0,-1 0 0,-2 0 0,0 0 0,1 0 0,1 0 0,3 0 0,3 0 0,-12 0 0,5 0 0,2 0 0,0 0 0,-1 0 109,0 0 0,-1 0 0,0 0 0,0 0 1,0 0-110,3 0 0,0 0 0,0 0 0,0 0 0,0 0 0,-1 0 0,-1 0 0,1 0 0,-2 0 0,-1 0 30,2 0 0,-2 0 0,0 0 0,-1 0 1,1 0-1,0 0-30,6 0 0,0 0 0,1 0 0,0 0 0,-1 0 0,1 0 0,0 0 0,0 0 0,0 0 0,0 0 0,0 0 0,0 0 67,0 0 0,0 1 1,-1-1-1,1 0 1,1 0-1,0-1-67,-3 0 0,1-2 0,1 0 0,-2 1 0,-2 0 0,5 1 0,-3 1 0,-1 0 0,0 0 0,-1 0 0,0-1 0,1 0 0,0-1 0,0-1 0,1-1 0,-1 1 0,0-1 0,-1 0 0,0 1 0,1 1 0,-1 0 0,0 0 0,0 1 0,-1-1 0,0 1 0,0-1 0,1-1-77,-2 1 0,1-2 0,0 1 1,0-1-1,0 1 0,-1-1 1,0 1-1,-1 0 77,3 1 0,-1 0 0,-1 0 0,0 0 0,1 1 0,-1 0 0,1-1 0,2 1 0,1-1-25,-3 0 0,2 0 0,1 0 1,1 0-1,-1 1 0,0-1 1,-2 1 24,2 1 0,-2-1 0,-1 1 0,0 0 0,0 1 0,0-1 0,2 0 0,2 0-58,-6 0 1,3 0 0,1 0 0,0 0-1,-1 0 1,-3 0 57,6 0 0,-1 0 0,-2 0 0,-1 0 0,1 0 0,0 0 0,1 0 0,3 0 0,-4 0 0,2 0 0,1 0 0,0 0 0,-1 0 0,-2 0 0,5 0 0,0 0 0,-1 1 0,-1-1 0,-1 0 0,-1 0 0,-1 0 0,-1-1 0,5 1 0,-2-1 0,-1 0 0,-2 0 0,0 0 0,0 0 0,0-1 0,1 1 0,1 0 0,1-1 0,2 1 0,-4 0 0,2-1 0,2 0 0,1 1 0,0-1 0,-2 0 0,-2 1 0,-2-1 0,5 1 0,-2 0 0,-4-1 0,-1 1 0,-1 0 0,-1 0 0,1 0 0,0 0 0,2 0 0,2 0 0,4 0 0,3 0 0,4-1 0,-16 0 0,9-1 0,2 0 0,-5 1 177,1 1 1,-4 1 0,-2 0-1,1 1 1,2-1 0,6 0-178,-9 0 0,6 0 0,0 0 0,-1 1 0,1-1 0,-2-1 0,8-1 0,-2-1 0,1 0 0,2 1 0,0 1 0,2 1 0,-4-1 0,-4-2 0,-5 0 0,0 0 0,2 1 0,-2 2 0,1 0 0,1 0 0,9 0 0,-1 0 0,1 0 0,1 0 852,-9 0 0,1 0 0,6 0-852,4 0 0,4 0 0,0 0 0,0 0 0,-10 0 0,1 0 3276,-9 0-3200,1 0 1,-3 0-77,13 0 0,3 0 0,-13 0 3276,2 0-1030,28 0 866,11 0-3112,-5 0 0,2 0 0,-3 0 0,6 0 0,2 0 0</inkml:trace>
  <inkml:trace contextRef="#ctx0" brushRef="#br0" timeOffset="248678">8894 9994 24575,'14'0'0,"31"8"0,-10-2 0,5 0 0,0 0 0,-3-2 0,1 0 0,3 0-656,-3 1 1,4 0-1,0 0 1,0 0 0,-6-1-244,1-1 1,-5 0 0,2 0 898,10 0 0,1 0 0,-8 0 1767,1 4-1767,-8-7 962,-21 0-962,-2 0 0,-1 0 0,6 2 3243,-2-1-3243,18 5 0,-6-6 0,2 3 0,1 1 0,-7-3 0,24 10 0,-18-10 0,10 6 0,-1 1 0,-12-3 0,10 0 0,9 2 0,-2-1-429,-1-3 1,1-1 428,-4 1 0,2 0 0,1 1-623,10-1 0,2 1 0,-4-1 623,-3-2 0,2 0-820,-2 1 1,5 1 0,3 0 0,-3-1 780,-7-1 1,0-1 0,-1 0 0,0-1 38,0 1 0,-1 0 0,1 0 0,3 0 0,4 0 0,4 0 0,1 0 0,-2 0 0,-4 0 0,-2 0 0,-4 0 0,6 0 0,-1 0 0,6 0 0,4-1 0,0 1 0,-2 0 0,-7 1 0,5 2 0,-5 0 0,4 0 0,-8-2 0,5-1 0,3 0 0,-1 0 0,-2 1 0,-4-1 0,10 3 0,-4 1 0,-1-2 0,0-1 0,-1-1 0,-1-1-252,-6 1 1,-2 0 0,-3 0 251,-3 0 0,0 0 0,14 0 0,-1 0 0,-13 0 0,0 0 0,4 0 0,3 0 0,-1 0-212,-1 0 1,0 0-1,3 0 212,0 0 0,4 0 0,0 0 0,0 0-207,-1 0 0,0 0 0,0 0 0,0 0 207,0 0 0,-1 0 0,0 0 0,0 0 0,1 0 0,-1 0 0,0 0 0,0 0 0,1 0 0,0 0 0,0 0 0,1 0 72,5 0 0,1 0 0,0 0 0,1 0-72,-1 2 0,1 1 0,-1 1 0,2-2-385,-6-1 0,1-1 0,1 0 0,-2 1 0,-1 0 385,1 1 0,-3 1 0,1 0 0,2-1 0,-4-1 0,1-1 0,2 0 0,1 0 0,-1-1 0,-2 1-462,3 0 1,-1 0 0,-1-1 0,2 1 0,1 1 461,-4 0 0,1 1 0,1-1 0,0 1 0,1 0 0,0 0 0,-2-1 0,6 0 0,-1 0 0,1-1 0,-1 0 0,1 0 0,0 1 0,-2 0 0,0 1 0,1-1 0,0 1 0,-1 0 0,0 0 0,-2-1 0,-1 1 0,-1 0 0,-1 0 0,0 0 0,0 0 0,2-1-158,-1 0 0,1-1 1,1-1-1,0 1 0,0 0 1,-2 1-1,-2 1 158,5 1 0,-2 2 0,-1 0 0,-1-1 0,3 0 0,-2-3 0,2 0 0,0-1 0,0-1 0,-1 1 0,-1 1 0,2 1 0,-1 0 0,-1 0 0,0 1 0,2-1 0,-2 0 0,1-1 0,0 1 0,1 0 0,0 0 0,-1-1 0,7 0 0,-1-1 0,0 0 0,-1 0 0,-2 1 0,2 2 0,-3 0 0,1-1 0,2 0-19,-7-1 1,2-1-1,2 0 1,-2 0-1,-2 0 1,-6-1 18,3 2 0,-6-1 0,5-1 71,6 0 0,7-1 0,1-1 0,-1 0 0,-8 2-71,-6 0 0,-4 0 0,4 0 0,4-1 0,6 0 0,2 0 0,-2-1 0,-5 1 0,1-1 0,-4 0 0,0 0 0,4 2 0,1 1 0,-4-1 1397,6-3 1,-11-1-1398,-17 2 3276,12 2-2861,-18-1 2757,-5 2-3172,5 0 3203,-3-3-3203,11 2 315,-6-5-315,5 3 0,-9-1 0,2-1 0,-5 1 0,-1-2 0,6-29 0,-7 10 0,0-1 0,3 0 0,0-2-284,-3-20 1,-1 0 283,-2 22 0,0 0 0,-1-9 0,-1-5 0,-1 3 0,-2 3 0,-1 3 0,2-4 0,0 3 0,-8-2 0,3 19 0,4 5 0,-3-2 0,-6-10 567,-13-8-567,11 6 0,-1-1 0,-5 2 0,-2 1 0,3-4 0,1 1 0,-4 3 0,0 0 0,-1 0 0,2 0 0,-12-14 0,6 7 0,12 13 0,5 7 0,1 2 0,2 4 0,-2-3 0,2 3 0,-2-1 0,0-2 0,-21 6 0,6-5 0,-4-1 0,0 4 0,-5 2 0,-10 0-205,14-1 0,-7 0 0,-4 0 0,-5-1 1,-4 0-1,-4 0 0,-1 0 0,-3 0 0,0 0 1,-1 0-1,1 0 0,0 0 0,2 0 0,3 0 1,3 1-1,4 0-123,-6 0 0,3 0 0,2 0 1,2 1-1,0 0 0,1 0 1,-2-1-1,-2 1 0,-2-1 1,-4 1 163,12-1 0,-2 0 0,-2 0 0,-2 0 0,-1 0 0,-2 0 1,0 0-1,-2 0 0,0 0 0,0 0 0,0-1 0,0 1 1,1 0-1,1 0 0,0 0 0,3 0 0,0 0 0,3 0 1,2 1-1,2-1-2,-16 1 1,3 0-1,3 0 1,1 0-1,3 0 1,0 0-1,1 0 1,-1 0-1,0 0-214,-2 0 1,1 0 0,0 0 0,0 0 0,1 0-1,0 0 1,1 0 0,0 0 379,0 0 0,0 0 0,1 0 0,0 0 0,0 0 0,0 0 0,-2 0-254,0 0 0,-1 0 1,0 0-1,-1 0 1,0 0-1,0 0 1,0 0-1,2 0 254,-4 0 0,0 0 0,2 0 0,-1 0 0,0 0 0,-1 0 0,-1 0 0,4 0 0,0 0 0,-1 0 0,-1 0 0,-1 0 0,1-1 0,1 2 0,0-1 0,1 0 0,-2 1 0,2 1 0,0-1 0,1 1 0,-1-1 0,1 1 0,0-1 0,-1 0 17,0 0 0,-1-1 0,0 1 1,0-1-1,1 0 0,1 0 0,1 0 1,3 1-18,-9 1 0,3 0 0,2 1 0,-1-1 0,-2 0 57,1 0 1,-2 0-1,0 0 1,-1 0 0,3 0-1,3-1-57,-2 0 0,3-1 0,1 1 0,-2 0 203,3 2 0,-2 2 0,-1-1 0,0 1 0,1-1-203,2-1 0,-1 0 0,0-1 0,2 1 0,1 0 0,-3 2 0,3 1 0,0 0 0,-3-1 0,3-2 0,-2-1 0,0 1 0,1-1 0,4 1 578,-7 3 0,4 1 1,0-2-579,-5-3 0,0-3 0,1 2 797,3 2 1,0 0 0,2 0-798,3-2 0,2-2 0,-3 1 0,-6 0 0,-2 0 0,3 0 0,-6 0 0,-1 0 0,3 0 0,-4 0 0,2 0 0,5 0 0,2 0 0,1 0 0,4 0 0,0 0 0,-2 0 0,-2 0 0,-3 0 0,-1 0 0,2 0 492,-6 0 1,2 0 0,-4 0-493,10 0 0,-3 0 0,0 0 0,-1 0 0,1 0-51,0 0 0,0 0 0,0 0 0,0 0 0,1 0 51,-5 0 0,-1 0 0,2 0 0,2 0 0,4 0 0,2-1 0,0 1 0,2 1 347,-5 1 1,1 1-1,4 0-347,3-2 0,4 0 1087,-16 7-1087,19-4 2615,15-3-2615,-29 3 3276,16 0-2933,-11-4 1,1 1 484,6 6-828,-19-6 0,34 1 0,-20 5 0,-5-5 0,-7 8 0,11-9 0,-1-1 0,-13 11 0,18-11 0,1 1 0,-5 9 0,14-10 0,11 3 0,-1-3 0,7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2:23:08.0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27725 16397 16383,'48'-11'0,"1"1"0,-6 3 0,1-2 0,-1-2 0,2-3 0,-2 0 0,-11 4 0,-1 0 0,2 2 0,10-1 0,1 2 0,0-1 0,-8 0 0,-2-1 0,2 2 0,8 2 0,2 2 0,-2-1 0,-2-3 0,-2 0 0,2 0 0,7 3 0,1 0 0,-1 1 0,-2-1 0,-1 1 0,-1 1 0,-3 1 0,0 1 0,-3 1 0,9-1 0,-6 0 0,6 0 0,-22 4 0,-11-1 0,4 5 0,4 2 0,0-1 0,5 2 0,6 4 0,1 0 0,-4-3 0,3 3 0,1 0 0,0-3 0,-11-4 0,0 1 0,2-1 0,-5-7 0,6 3 0,15-4 0,-14-4 0,2 0 0,7-1 0,2 0 0,7-4 0,-2 0 0,-16 3 0,-1-1 0,6-1 0,1 1 0,-8 5 0,0 0 0,5-5 0,0 0 0,18 3 0,-20-3 0,-22 4 0,-1 3 0,0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47:32.988"/>
    </inkml:context>
    <inkml:brush xml:id="br0">
      <inkml:brushProperty name="width" value="0.05292" units="cm"/>
      <inkml:brushProperty name="height" value="0.05292" units="cm"/>
      <inkml:brushProperty name="color" value="#00B050"/>
    </inkml:brush>
  </inkml:definitions>
  <inkml:trace contextRef="#ctx0" brushRef="#br0">12622 6851 24575,'50'0'0,"0"0"0,-14 0 0,3 0 0,1 0 0,3 0 0,0 0 0,3 0 0,1 0 0,2 0 0,-1 0-547,-3-1 1,-1-1 0,1 1 0,1-1 0,1-1 0,1 1 136,-5-1 0,0 0 1,2 0-1,0-1 1,1 1-1,-1-1 0,1 0 1,-1 1-1,-2-1 0,0 1 1,0-1-1,-1 1 1,1-1-1,1 0 0,1 1 1,2-1 81,-1 0 0,1 0 0,1 0 1,0 0-1,2 0 0,0-1 1,1 1-1,0 0 0,1 1 1,0-1 298,-7 2 1,0-1 0,2 1-1,-1 0 1,2 0 0,-1 0 0,1 0-1,0 0 1,-1 0 0,0 1 0,0-1-1,-1 0 1,-1 0-52,4-1 0,-2 1 0,0-1 0,-1 0 0,0 1 0,0-1 1,0 1-1,0-1 0,1 1 0,0-1 0,1 1 80,0 1 0,2-1 0,0 1 0,1-1 0,0 1 0,0 0 0,0 0 0,-1 0 0,-1 0 0,-1 0 0,-2 0 0,-1 0-254,5-1 0,-2 0 1,-1 0-1,-2 0 1,0 1-1,0-1 1,0 1-1,1 1 254,0 0 0,1 1 0,-1 0 0,1 1 0,0 0 0,0 0 0,1 0 0,2-1 0,-6 1 0,2-1 0,1 0 0,0 0 0,1 1 0,-1-1 0,0 0 0,0 1 0,-2 0 0,-1 0 0,2 1 0,-3-1 0,-1 1 0,0 1 0,0-1 0,2 0 0,1 1 0,4 0 0,-5-1 0,2 1 0,2-1 0,2 1 0,2 0 0,0 0 0,0 0 0,1 0 0,-1 0 0,-1 0 0,-1 0 0,-2 0 0,-3-1 0,6 1 0,-4 0 0,-1-1 0,-1 1 0,-1-1 0,1 0 0,2 1 0,2-1 0,3 2 0,-11-2 0,3 0 0,1 1 0,2 0 0,1 0 0,2 0 0,-1 1 0,1-1 0,0 0 0,0 0 0,-1 0 0,-1 0 0,-1 0 0,-1 0 0,-2-1 0,-3 0 0,12 1 0,-3 0 0,-2-1 0,-2 1 0,0-1 0,-1 0 0,1 0 0,1 0 0,1 0 0,-3-1 0,2 1 0,1-1 0,0 1 0,1 0 0,0-1 0,-2 0 0,0 1 0,-2-1 0,-3 0 0,-2 0 0,9 0 0,-4 0 0,-2 0 0,-2 0 0,0 0 0,1-1 58,7 0 1,0-1 0,-1-1 0,1 1-1,0 0-58,-2 0 0,0 0 0,1 0 0,0 0 0,-1 0 0,-2 0 0,2 0 0,-2 0 0,0 0 0,0 0 0,0 0 217,4 0 1,0 0 0,1 0-1,-2 0 1,-3 0-218,-4 0 0,-3 0 0,-1 0 0,-2 0 452,2 0 0,-2 0 0,-4 0 0,15 0 1,-20 0-1</inkml:trace>
  <inkml:trace contextRef="#ctx0" brushRef="#br0" timeOffset="7884">5735 7509 24575,'38'28'0,"0"-1"0,0 0 0,0 0 0,0 0 0,-3-8 0,5-1 0,3 2 0,2-1 0,2 0 0,1 0 0,0 0 0,0 0 0,-2 0 0,-2-1 0,-3 0-410,3 2 0,-4-1 1,-1 1-1,0-1 1,-1 0-1,2-1 0,1 1 1,4-1 135,-5-2 1,3-1 0,1 1 0,2 0 0,1-1 0,1 0 0,0 0 0,-1 0 0,-1-1 0,-1-1 0,-3 0 0,-1-1-196,8 3 1,-2-2 0,-2 0 0,-2-1 0,0 0 0,0-2 0,-1 0-79,3-1 1,-1-1 0,0-2 0,-1 1 0,1 0 0,1 0 530,-2 1 0,2 1 0,0 1 0,0-1 0,1 0 1,-1 0-1,-1-2 16,4 1 0,0-1 0,0-1 0,0 0 0,-3-1 0,-1 0 103,-2-1 1,-2-1 0,-1 0 0,0-1 0,1 2-104,2 1 0,1 1 0,0 0 0,-3-2 0,-2-2-162,4-5 0,-3-3 0,-3-1 162,3 0 0,-2-3 1638,3-9 0,-2-5-1470,-5-1 1,0-1-169,2 1 0,1-6 546,-11 3 0,0-6 1,-2-3-1,-2 1-546,-4 1 0,-3 0 0,-2-1 0,1-1 0,3-8 0,0-2 0,-1-1 0,-5-1 0,-6 9 0,-3-2 0,-2 1 0,-1-1 0,0 1 0,-1 0 0,-2 0 0,0 0 0,-1 1 0,0 3 0,0-7 0,-1 2 0,-1 1 852,-2-3 1,-1 0-1,-4 14-852,-19 16 1044,3 0-1044,4 6 0,-2 2 0,-16 0 0,5-2 0,-6 1-865,4 5 0,-3 2 0,-2-1 865,10-1 0,-1-1 0,-2 1 0,-3 0-203,1 3 0,-3 0 1,-3 1-1,-1 1 1,1 0-1,2-1 203,2 0 0,2 0 0,0 0 0,0 1 0,-1-1 0,-2 1-469,-1 0 1,-1 1 0,-1 0 0,-1 0 0,0 0 0,1 0 0,1-1 354,-3 0 1,1-1-1,0 0 1,0 0-1,1 0 1,1 1 113,-4 1 0,-1 1 0,2 0 0,1-1 0,4 0 0,3-2 0,1-1 0,4 0 0,2 1 0,-13 3 0,12 1 0,24-2 0</inkml:trace>
  <inkml:trace contextRef="#ctx0" brushRef="#br0" timeOffset="10249">16124 8144 24575,'19'-4'0,"-5"3"0,12-1 0,14-2 0,7 0 0,2 1 0,-6 0-820,-3 2 1,-2 1 0,1 0 0,6-2 409,-8-1 0,5 0 1,2-2-1,2 0 1,1 0-1,0 0 0,-1 0 1,-1 2-60,2-1 1,1 2 0,-2 0 0,1 0 0,1 0 0,0-1 0,1 0 178,-6-1 1,0 1 0,1-2 0,0 1 0,1-1 0,0 1 0,1-1 0,0 1 0,0 0 164,-1 1 0,0 0 0,1 0 0,0 0 0,1 0 0,-1 0 0,1 1 0,0-1 0,0 1 0,0 0 125,2 0 0,0 0 0,0 0 0,1 1 0,-1-1 0,0 1 0,1 0 0,-1-1 0,0 1 0,0 0-226,-3-1 1,1 1 0,-1 0 0,0 0 0,0-1 0,-1 1 0,2 0 0,-1 0 0,1 0-1,0 0 226,0-1 0,0 1 0,1 0 0,1 0 0,-1-1 0,1 1 0,0 0 0,-1 0 0,0 0 0,-1 0 0,-1 0-50,5 1 0,-2-1 0,0 1 0,0 0 0,-1 0 1,1-1-1,0 1 0,1 0 0,2-1 50,-6 0 0,2 0 0,0 0 0,1 0 0,1-1 0,0 1 0,0-1 0,0 1 0,-1 0 0,-1 0 0,-1 1 0,-1 0 0,5 0 0,-2 1 0,0 0 0,-2 0 0,0 0 0,0 1 0,1 0 0,0 0 0,2 0 0,-4-1 0,1 1 0,1 1 0,0-1 0,0 1 0,1-1 0,-1 1 0,0-1 0,0 1 0,-1 0 0,-2 0 0,5 0 0,-1-1 0,-1 1 0,0 0 0,-1 1 0,1-1 0,-1 0 0,1 1 0,0 0 0,-2 1 0,-1-1 0,1 2 0,0-1 0,0 0 0,0 1 0,0-1 0,0 1 0,1-1 0,0 0 0,1-1 0,1 1 0,0-1 0,1 1 0,0-1 0,-1 0 0,0 0 0,0 0 0,-1 0 0,-2 0 0,6 0 0,-2 0 0,-1 0 0,0-1 0,-1 1 0,2 0 0,0-1 0,1 1 0,-5 0 0,0 0 0,1 0 0,-1 0 0,2 0 0,0-1 0,1 1 0,1 0 0,1-1 0,2 0 0,-7-1 0,1-1 0,2 1 0,1-1 0,2 0 0,0 0 0,0 0 0,1 0 0,-1-1 0,0 1 0,-1 0 0,-2 0 0,-1-1 0,-2 1 0,-2 1 73,8-1 1,-4 1 0,-2 0 0,-2-1 0,0 1 0,1 0 0,0 0 0,3-1 0,4 1-74,-10-1 0,5 0 0,1 0 0,3 0 0,2 0 0,0 0 0,0 0 0,0 0 0,-1 0 0,-2 0 0,-3 0 0,-2-1 0,-4 1 0,-5-1 0,-4 1 786,23-1 0,-13 0 1,2 0-787,-4-1 0,2 0 0,-2 1 0,-7-1 0,-2 1 0,-7-1 3276,-4-2-3026,6 3 3026,-15 0-1278,8 0 1278,-12 0-1992,7 0-1284,3 0 0,0 0 0,3 0 0,-11 0 0,-2 0 0,-4 0 0</inkml:trace>
  <inkml:trace contextRef="#ctx0" brushRef="#br0" timeOffset="30209">1895 3732 24575,'6'0'0,"36"0"0,-24 0 0,11 2 0,14 3 0,4 1 0,-6-1 0,-7-1 0,-3 1 0,7 0-469,0 0 1,6 0 0,5 2 0,2-1 0,0 1 0,-2-1 0,-4-1-188,1 1 1,-4-1-1,-1 1 1,3-2 0,6 1 539,-10-2 1,5-1-1,2 1 1,4-1 0,0 1-1,2-1 1,-1 0 0,-1-1-1,-1 1 1,-3 0 0,-4 0 115,10 0 0,-5 0 0,-2 0 0,0 0 0,3 0 0,4-2 0,-10 0 0,3 0 0,3-1 0,2 0 0,1 0 0,0 0 0,0-1 0,-2 1 0,-2 0 0,-3 0 0,-4 0 0,6 0 0,-5 1 0,-2 0 0,-1-1 0,1 1 0,3-1 0,3 0 0,2-1 0,2 1 0,0-1 0,-1 0 0,-2 1 0,-3 0 0,0 0 0,-3 1 0,-1 0 0,0 1 0,1-1 0,3 0 0,1-1 0,-1 1 0,1 0 0,-1 1-355,6 1 0,-1 0 0,0 1 0,-1 0 355,-5 0 0,-1 0 0,1 0 0,0 0 0,-2 1 0,0-1 0,1 1 0,0-1 0,-3 0 0,2 0 0,-3 0 0,0 0 0,3-1-316,1-1 0,4 0 0,0 0 0,-2 0 1,-5-1 315,-2 0 0,-4 0 0,3 0 0,7 0 0,3 0 0,0 0 0,-3 0 0,-5 0 0,-2 0 0,0 0 0,0 0 0,1 1 0,3-2 0,6-1 0,5-1 0,0 0 0,-3 0 0,3 2 0,-3 1 0,1-2 0,-7-1 0,0-3 0,1 1 0,2 1 0,0 2 0,2 2 0,1 0 0,-2 0 0,-5 0 0,-3-3 0,-5 0 0,6 1 0,-2 1 0,7 1 0,2 0 0,0 0 0,-2 1 0,-7-1-529,2 0 1,-6 0 0,5 0 528,5 0 0,6 0 0,2 0 0,0 0 0,-4 0 0,-5 0 0,-1 0 0,-2 0 0,0 0 0,1 0 0,-1 0 0,0 0 0,1 0 0,7 0 0,2 0 0,-2 0 0,-7 0 1172,-4-1 1,0 2-1173,0 0 0,7 2 0,-2 0 0,-6-1 1408,-7-1 0,-1 1-1408,17 3 0,-6-1 2164,-20-4-2164,-2 0 3022,-7-5-3022,1-2 2060,3-6-2060,-1 0 0,-1-6 0,-1 8 0,-6-8 0,-1 2 0,0 3 0,-3-11 0,1-3 0,1-14 0,-1 8 0,-2-4-369,-1 5 1,-2-2 0,1 3 368,2-3 0,-1 1-34,-3 1 0,-1-3 0,1 5 34,4-14 0,-6 4 0,1-1 0,1 18 0,-5-6 1099,7 20-1099,-3 1 108,5-3-108,-4 1 0,4-1 0,-2 6 0,3 0 0,-3-1 0,3-2 0,-6 5 0,0-10 0,1 9 0,-3-7 0,4 6 0,-2 2 0,2-2 0,-1 6 0,1-3 0,-2 0 0,0 2 0,-3-1 0,1 2 0,-10-4 0,9 2 0,-7-4 0,10 5 0,2-2 0,2 3 0</inkml:trace>
  <inkml:trace contextRef="#ctx0" brushRef="#br0" timeOffset="51683">14623 11289 24575,'-38'33'0,"14"-12"0,-6 4 0,3-1 0,-7 5 0,-4 3 0,-2 3 0,-2 0 0,1 0-365,8-8 1,0 0 0,-1 1 0,-1 0 0,0 1 0,-1 0 0,-1 0 0,0 1 0,0-1 66,3-1 0,-1 0 0,0 0 0,-1 1 0,0-1 0,-1 1 0,0 0 0,0 1 1,0-1-1,-1 1 0,1 0 24,-2 0 1,0 1 0,-2 1 0,0 0 0,0 0 0,0 0 0,0 0 0,0-1 0,2 0 0,1-1 0,2-2 0,2-1 239,-7 5 0,3-2 1,1-1-1,2-1 1,1-1-1,-1 1 1,1 2 33,-2 1 0,-2 1 0,1 1 0,0-1 0,4 0 0,4-2 0,5-2 313,2 6 0,7-3 0,3 2-313,1 3 0,3 1 0,1 5 0,1-3 0,2 5 0,0 1 0,1 1 0,0-3-656,2 1 1,0-2 0,1 1 0,-1 3 655,-2-2 0,0 3 0,-1 2 0,-1 0 0,1-2 0,1-5 0,0 0 0,0-3 0,0-1 0,0 1 303,1 1 1,0 1 0,-1 1 0,1-1-1,-2-2-303,0 2 0,-1-1 0,0-1 0,0-1 78,2 10 1,0-1 0,0-1-79,0 0 0,-1-1 0,0-8 904,-3 4-904,10-6 0,1-3 3276,-3-14-3132,17 27 3132,-13-29-2497,12 9 836,-10-16-1615,5 0 0,-2-2 0,9 0 0,-5 3 0,18 1 0,4 1 0,-5 2 0,3-4 0,12 2 0,5-1 0,-3-3-820,-8-4 1,-1-2 0,2 0 0,4 0 621,-5 1 1,3 0 0,3 1 0,1 0 0,1 0 0,-2-1 0,0-2-350,2-1 1,-1-1 0,-1-1 0,1 0 0,1-1 0,1 0 300,-6 0 1,1 1-1,1-1 1,1 1-1,-1-2 1,1 1-1,-2-2 1,0 1 245,2-2 0,-1-1 0,-1 0 0,-1-1 0,2 0 0,-1 0 0,2 0-247,-2 1 0,0-1 0,1 0 0,0 0 0,1 0 0,0-1 0,1 0 0,0-1 247,-3 1 0,0-2 0,2 0 0,0 0 0,1 0 0,-1-1 0,0 0 0,-1 1 0,-2-1 0,-1 2-382,5-2 1,-2 0 0,-2 1 0,0 0 0,0 0 0,0-1 0,2-1 381,-2-1 0,3 0 0,1 0 0,-1-1 0,0-1 0,-3 2 0,-2-1 0,-4 1 0,6-2 0,-6 0 0,-1 0 0,0-3 119,3-3 1,1-3 0,-2-1-1,0 1-119,-5 4 0,-2 0 0,0-1 0,3-1 0,1-3 0,3-2 0,1-1 0,-2 0 0,-1 0 287,1-2 0,-2-1 0,0 0 0,1-1-287,-1 3 0,2 0 0,0-1 0,-1-1 0,-5 1 0,-2 0 0,-3-1 0,-2 0 0,0-2 165,3-5 1,1-1 0,-4-3 0,-4-4-166,-10 3 0,-4-4 0,-3-3 0,-1-1 0,-1 1 0,0 3 0,2 1 0,0 2 0,0 0 0,-2 0 0,-2-3 0,-1 4 0,-2-2 0,-1-2 0,0 0 0,-2 1 0,0 3 0,0 3 0,-3-9 0,-2 4 0,0 3 0,1-1 0,2 6 0,0 0 0,1 0 0,0-2 417,-2-3 0,1-3 0,-1-1 0,1 4 0,2 5-417,-1-7 0,1 3 0,0-5 0,-1-2 0,1 19 2040,4 27-2040,0 0 3276,-13-1-3256,-17-1 1,-6 0-21,5-2 0,0 0 0,-6 1 0,4 1 0,-4-3 0</inkml:trace>
  <inkml:trace contextRef="#ctx0" brushRef="#br0" timeOffset="78190">7236 14675 24575,'-6'49'0,"0"-1"0,0 0 0,1 4 0,0-5 0,-1-17 0,0-7 0,5-11 0,-3-10 0,-7-39 0,1-21-1093,7 22 1,2-2 0,0-4 715,-2 6 0,-1-5 0,-1-2 0,1-1 0,0-1 0,3 3 377,0-5 0,1 3 0,2-2 0,1-1 0,4-6 0,-1 13 0,1-3 0,2-2 0,2-3 0,0-1 0,1 0 0,0-1 0,1 1 0,0 1 0,0 3 0,0 2-410,2-4 0,-1 3 1,1 2-1,0 1 1,1 0-1,1-1 0,3-2 1,2-3 399,-4 9 1,3-1 0,0-3 0,2-1 0,2-1-1,0-1 1,1 0 0,0 0 0,1 0 0,-1 1-1,1 2 1,-2 1 0,1 2 0,-2 2 0,-1 3-401,5-7 0,0 4 1,-2 3-1,0 1 1,1 2-1,1-1 0,0-1 1,3-1 359,-2 2 1,1 0 0,1-1 0,2-1 0,0 0 0,0 1-1,1 0 1,-1 0 0,0 2 0,0 0 0,-1 3 49,4-4 0,-1 1 0,-1 2 0,0 1 0,1 1 0,0 0 0,3 1 0,1-1-256,-1 3 1,1 1 0,2 0-1,1 0 1,1 0 0,0 1-1,1 1 1,-1-1 0,1 1 0,-1 1 255,0-1 0,0 0 0,1 1 0,-1 0 0,1 0 0,0 1 0,0 0 0,1 1 0,0 1 0,1 1-72,-2 1 0,1 1 1,0 0-1,1 1 0,1 0 1,-1 1-1,1 0 1,-1 1-1,-1 1 0,0 1 1,-2 0 71,7-1 0,-1 2 0,-2 0 0,0 2 0,0 0 0,1 0 0,1 1 0,2 0-25,-6 1 0,3 1 1,0 0-1,2 0 1,0 0-1,0 1 1,0 0-1,-1 0 0,-2 0 1,0 1-1,-3 0 25,9-1 0,-3 2 0,-2-1 0,0 1 0,0 1 0,0-1 0,3 1 70,-3 0 1,2-1 0,2 1 0,1 0-1,-1 0 1,-2 1 0,-1 0 0,-4 1 0,-5 0-71,10 3 0,-5 1 0,-4 0 0,-2 0 767,5-3 1,-3 0-1,-8 4-767,-2 18 0,-28 20 0,0-6 0,-2 9 98,0-11 0,-1 5 1,0 3-1,0 1 0,-1-1-98,2 2 0,-1-1 0,0 0 0,0 3 0,-1 2 0,1-9 0,-1 3 0,0 0 0,-1 2 0,1 1 0,-1-1 0,0 0 0,0-1 0,-1-2 0,1 0 0,0-1 0,-1 0 0,0 1 0,-1-1 0,0 1 0,-2 0-127,-1 3 1,-1 1-1,-1 0 1,0 0 0,-1-1-1,-1 0 1,0 0-1,0-2 127,-1 1 0,1-1 0,-1-1 0,0 0 0,-2-1 0,-1 0 0,-1 1-267,-2-4 1,0 2-1,-2-1 1,-1 0-1,0 0 1,-1-2 0,-1 0-1,0-3 267,-5 6 0,-1-3 0,-2-1 0,1-1 0,-1-1 0,1 1 34,1-1 1,1 0 0,0-1-1,-1 0 1,-1-2 0,-3-1-35,1-4 0,-2 0 0,-1-1 0,-2-2 0,2 0 0,0-3 0,2-2 0,-6 4 0,3-5 0,-2-1 0,-5 2 0,7-5 0,-4 0 0,-3 1 0,-2 1 0,0-2 0,-1 0 0,0-2 0,2-1 0,-2-2 0,1-2 0,-1-1 0,1-1 0,-1 0 0,-1 0 0,0 1 0,0 0 0,-1 1 0,0 0 0,-1 0 0,-1 0 0,1 0 0,0-1 0,0-1 23,0-1 0,-1 0 1,0-1-1,0 0 1,0-1-1,2 0 0,1 0 1,3 0-24,-1 0 0,2 0 0,1 0 0,2-1 0,-1 1 0,-1-1 0,-2 0 0,-1-1 0,0 0 0,0 1 0,1-1 0,2 0 283,-10 1 0,2 0 0,1-1 0,1 0-283,3-2 0,0 0 0,3 0 0,2 0 0,0 0 0,4 0 0,4 0 0,5 0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1T13:50:30.605"/>
    </inkml:context>
    <inkml:brush xml:id="br0">
      <inkml:brushProperty name="width" value="0.05292" units="cm"/>
      <inkml:brushProperty name="height" value="0.05292" units="cm"/>
      <inkml:brushProperty name="color" value="#00B050"/>
    </inkml:brush>
  </inkml:definitions>
  <inkml:trace contextRef="#ctx0" brushRef="#br0">3960 3339 24575,'9'9'0,"4"7"0,7 19 0,1-12 0,1 0 0,5 13 0,9-5 0,-27-27 0,16-13 0,14-10 0,4-4 0,-4 4 0,-3 3 0,-3 2 0,4-4-656,3-2 1,4-5-1,2-1 1,-1 1 0,-2 3 502,-4 3 0,-2 3 0,0 0 0,-2 0 153,9-9 0,-2 0 0,0 2-401,-1 4 0,0 3 0,-2 0 401,8-4 0,-5 2 0,-14 7 0,-4 2 0,6 2 0,-23 4 0,-5 3 0</inkml:trace>
  <inkml:trace contextRef="#ctx0" brushRef="#br0" timeOffset="1467">2695 5707 24575,'27'38'0,"1"0"0,-1-1 0,1 1 0,-3-1 0,2 3 0,0-1 0,-1 0 0,-2-2 0,0 1 0,-1-2 0,0-1 0,-1 0 0,2 0 0,0 0 0,-1-2 0,-2-5 0,-1 1 0,2-11 0,8-17 0,4-8 0,-2-2 0,4-3 0,5-3-469,-3 2 1,6-2 0,4-2 0,3 0 0,0-1 0,-2 1 0,-3 1-79,-2 1 1,-3 1 0,0 1 0,0-1 0,1 0 0,3-2 329,-4 2 0,3-1 1,3-2-1,0 0 1,1 0-1,-3 1 1,-1 1-1,-5 1 1,-5 2 430,13-4 1,-8 4 0,-1-1 0,5-3 0,-2 0 0,-17 8 0,-21 8 0</inkml:trace>
  <inkml:trace contextRef="#ctx0" brushRef="#br0" timeOffset="13633">27696 8399 24575,'-39'-10'0,"0"0"0,0 0 0,1 1 0,-6-1 0,1 0 0,-8-1 0,14 1 0,-5-1 0,-4-1 0,-3-1 0,-1 0 0,-1-1 0,2 0 0,1 1 0,4 1-469,0 0 1,3 1 0,1 0 0,1 0 0,-2-1 0,-1 0 0,-3-2 170,3 1 0,-2 0 0,-3-2 0,-2 0 0,0 0 0,-1-1 0,1 0 0,1 0 1,2 0-1,2 0 0,3 1-171,-4-2 1,4 0 0,2 1 0,1-1 0,0 0 0,0-1 0,-1 0 320,-5-2 1,-1 0 0,-1-2 0,1 1 0,1-1 0,4 0 0,4 0 147,-3-5 0,5 0 0,3-1 0,3 1 250,2-1 1,4 1-1,0-3-250,-3-12 0,1-4 0,4 2 0,8 11 0,3 1 0,0-3-392,-2-9 1,-1-5 0,1 0 0,2 2 391,3-2 0,2 2 0,3-2 0,1 6 0,1-1 0,2-2 0,1 0-63,1 6 0,2-2 0,0 0 1,2 1-1,1 0 63,2 2 0,1 0 0,1 1 0,1 0 0,1-1 0,3-4 0,1-2 0,2 0 0,1 1 0,0 2 0,0 2 0,0 2 0,1 0 0,1 1 0,1 3 0,6-3 0,1 2 0,1 1 0,4 0 0,-7 6 0,3-1 0,1-1 0,0 2 0,0 1 0,-1 2 0,5-1 0,-1 2 0,0 1 0,3-1 0,-6 5 0,2-2 0,2 0 0,0 1 0,-1 0 0,-1 3 0,9-2 0,-1 1 0,0 3 0,1-1 0,-7 3 0,0 1 0,0 0 0,2 1 0,0 0 0,6 0 0,0 1 0,2 0 0,0 1 0,0 1-30,-7 1 0,1 1 0,1 0 0,-1 0 0,1 1 0,1 0 30,3 0 0,0 0 0,0 0 0,1 1 0,0 0 0,1 1-298,-5 2 0,0-1 1,1 1-1,0 1 1,0 0-1,0 0 1,0 2 297,-2-1 0,1 1 0,-1 1 0,0 0 0,0 1 0,0 2 0,0 0 0,-1 2 0,0 1 0,1 1 0,-2 0 0,0 2 0,-1 1 0,-1 1-129,8 4 1,-2 2 0,-1 1 0,-2 3-1,-1 1 129,-3 2 0,-1 2 0,-2 2 0,-1 2 0,-4 2 0,-3 2 0,-3 2 0,-2 3 0,-2 0 0,0 2-94,-2-2 1,-2 1 0,0 1-1,-1 1 1,-1 0 0,-1 1 93,1-1 0,-2 2 0,0-1 0,-1 1 0,0 1 0,-1 0 0,-2-2 0,-1 2 0,0 0 0,-1 0 0,0 0 0,-1-1 0,0-2 0,-1-1 0,0-1 0,0-1 0,-2-1 0,1 1 0,-1 0 27,0 3 0,0 0 0,0 0 0,-1 0 0,-1 0 0,-1-1-27,-3 5 0,-1 0 0,-1-1 0,0 0 0,-1-2 303,2 4 0,0-3 1,-2 0-1,-4 2-303,-4-4 0,-3 3 0,-3-1 0,0-2 0,-2-5 0,2-4 0,-1-5 0,-3-1 0,-4 1 38,0-4 0,-5 0 0,-2 0 1,-1-1-1,-1-2 0,2-2-38,-1-2 0,0-3 0,0-1 0,-1-1 0,-1 1 159,-6 2 1,-2-1 0,-1 1 0,0-2 0,1 0-160,4-3 0,-1-1 0,1 0 0,0-2 0,2 0 0,-5 0 0,2-1 0,1 0 0,0-2 569,2 0 0,0-1 1,3 0-1,2-1-569,-8 1 0,6-3 514,-6-3 0,39 0 0,2 0 0</inkml:trace>
  <inkml:trace contextRef="#ctx0" brushRef="#br0" timeOffset="18924">8665 9530 24575,'6'-3'0,"21"0"0,9 3 0,7 0-1093,-1-3 1,4-1 0,4 0 545,-12 3 1,2 1 0,3 0 0,1 0 0,1-1 0,-1 1-1,4-2 1,1 0 0,0 0 0,1 0 0,1 0 0,1 1 167,-6 0 1,1 1 0,0-1 0,1 1-1,1 0 1,2 1 0,2-1 0,1 1 378,-12 0 0,2 0 0,2 1 0,1-1 0,1 1 0,0 0 0,1 0 0,1 0 0,-1 0 0,0 0 0,0 0 0,-1 0 0,-1 0 0,-1-1-100,5 1 0,-1 0 1,0-1-1,-2 1 0,1-1 1,-1 1-1,1-1 0,0 1 1,1 0-1,2 0 0,1 0 100,-8 0 0,0 0 0,1 0 0,1 0 0,1 0 0,0 1 0,1-1 0,0 1 0,0-1 0,0 1 0,1 0 0,-1-1 0,1 1 0,-1 0 0,0 0 0,0 0-128,-2-1 1,0 1 0,-1 0 0,1 0 0,0 0 0,-1 0 0,1 0 0,0 0-1,0 0 1,0 0 0,0 0 0,1 0 0,-1 0 0,1 1 0,0-1 0,0 0 0,1 1 127,-3-1 0,0 1 0,0-1 0,1 0 0,-1 1 0,1-1 0,0 1 0,0 0 0,0-1 0,1 1 0,-1 0 0,1 0 0,0-1 0,0 1 0,0 0 0,0 0 0,1 0 0,0 1 0,0-1-13,-1 0 0,1 0 0,0 1 0,1-1 1,0 0-1,1 1 0,-1 0 0,1-1 1,0 1-1,0 0 0,0 0 0,0-1 0,0 1 1,-1 0-1,0 0 0,0 0 0,-1 0 1,0-1-1,0 1 0,-2 0 0,0-1 13,4 1 0,0 0 0,-1 1 0,-1-1 0,1 0 0,-1 0 0,-1 0 0,1 0 0,-1 0 0,-1 0 0,1 0 0,-1 0 0,-1 0 0,0 0 0,0 0 0,0 0 0,-1 0 0,7 0 0,-1 1 0,1-1 0,-1 1 0,-1-1 0,0 1 0,0-1 0,-1 0 0,-2 0 0,0 0 0,-1-1 0,-1 1 0,-1-1 0,10 0 0,-2 0 0,-3-1 0,0 0 0,-1 0 0,-1 0 0,1 0 0,0 0 158,-1 0 0,0 1 0,0-1 0,0 0 0,-1 1 1,-1-2-1,0 1 0,-1-1-158,5-1 0,-2 0 0,0-1 0,-1 0 0,1 0 0,2 1 144,-2-1 0,2 0 1,0 1-1,0-1 1,2 0-1,-1-1 1,2 1-145,-8-1 0,1-1 0,1 1 0,0 0 0,1-1 0,-1 0 0,0 0 0,-1-1 0,-1 1 0,5-1 0,-2-1 0,-1 0 0,0 0 0,2 0 0,3 1 0,5-1 0,-14 3 0,4-1 0,2 1 0,3-1 0,1 1 0,2 0 0,0 1 0,1-1 0,0 0 0,-2 0 0,0 1 0,-3-1 0,-2 0 0,-2 0 0,-4 0 0,12 0 0,-5-1 0,-4 0 0,-1 0 0,2 1 0,2-1 0,5 1 0,-11 1 0,4-1 0,2 1 0,2 0 0,2 0 0,1 0 0,1 0 0,-1 0 0,-1 1 0,0-1 0,-3 0 0,-1 0 0,-4 0 0,-3 0-251,15 0 1,-5 0-1,-3 0 1,-2 0-1,1 0 1,4 0 250,-6 0 0,1 0 0,2 0 0,0 0 0,0 0 0,-1 0 0,-2 0 0,-1 0-42,2 0 1,-1 0 0,-2 0 0,0 0-1,-1 0 1,0 0 41,5 0 0,-2 0 0,1 0 0,0 0 0,0 0 0,-4 0 0,1 0 0,1 0 0,-1 0 0,-2 0 0,-3 0 0,3 0 0,-4 0 0,0 0 0,-1 0 666,13 0 0,0 0 0,-9 0-666,7 0 819,-38 0 0,-2 0 0,-5 0 0</inkml:trace>
  <inkml:trace contextRef="#ctx0" brushRef="#br0" timeOffset="31097">16872 13284 24575,'6'0'0,"25"1"0,9-2 0,-13-3 0,5 0-469,1 2 1,7 0 0,7 0 0,4 0 0,0 0 0,1 0 0,-4 1-1,-3-1 1,-1 0 0,-1 1 0,1-1 0,2 1 0,1-1 0,3 1 170,-6 0 0,3 0 0,1-1 0,2 1 0,1 0 0,1 0 0,-1 0 0,1 0 1,-1 0-1,-1 0 0,-1 1-30,-1-1 0,0 1 0,-1 0 1,0 0-1,0 0 0,-1 0 1,1 0-1,-1 0 0,1 1 1,0-1 202,1 0 0,1 0 1,-1 0-1,1 0 0,0 0 1,-1 0-1,1 0 0,-1 0 1,1 0-1,-1 0 125,-2 0 0,1 0 0,-1 0 0,1 0 0,-1 0 0,0 1 0,-1-1 0,0-1 0,0 1 0,-2 0-92,6-1 1,-1-1 0,-1 1 0,0-1 0,-1 0-1,-1 1 1,-1 0 0,-2-1 0,12 2 0,-1 0 0,-2 0-1,-4-1 1,-3 0 0,-3-3 0,-1 0 0,1 1-1</inkml:trace>
  <inkml:trace contextRef="#ctx0" brushRef="#br0" timeOffset="32290">17964 18505 8191,'9'0'0,"8"0"2736,3-4-2736,8 0 0,12-1 0,6-1 0,2 0 0,-3 2 0,2 1 0,0 0 0,1 1 0,6 0-134,-12-1 0,4 0 0,3 0 0,1-1 0,1 1 0,0 0 1,0 0-1,-3 1 134,1 1 0,0 0 0,-1 1 0,0 1 0,0-1 0,0 1 0,2-1-59,-3 0 0,1 0 0,0 0 0,0 0 0,1 0 1,-1 0-1,-1 0 0,-1 0 59,1 0 0,-1 0 0,-1 0 0,0 0 0,-1 0 0,1 0 0,-1 0 187,2 0 0,2 0 0,-1 0 0,0 0 0,-2 0 1,-3 0-1,-4 0 0,12 0 0,-6 0 0,-2 0 0,-6 0 1,0 0-1,0 0 0</inkml:trace>
  <inkml:trace contextRef="#ctx0" brushRef="#br0" timeOffset="75214">20659 7171 24575,'6'12'0,"19"24"0,1-12 0,4 1 0,5 6 0,4 1-432,-4-3 0,3 0 0,1-1 432,-7-8 0,1-2 0,1 1 0,2 1-547,-3-1 1,2 2 0,1 1 0,1 1 0,1-2 0,-1 0-1,1-1 1,0-1 0,0-1 0,1 0 0,3 1 0,3 1 253,-8-3 1,3 0 0,2 1 0,1 1-1,2 0 1,0 0 0,0 0 0,1 0-1,-2-2 1,-1 0 0,-2-1 292,6 1 0,-1-1 0,-2 0 0,-1-2 0,1 0 0,1 0 0,1 0 0,3 1-260,-8-3 0,1 0 0,2 0 0,1 1 0,0-1 0,1 0 1,0 0-1,0 0 0,0-2 0,-1 0 0,-1-1 0,-1-1 260,7-1 0,-2 0 0,0-2 0,-1-1 0,0 0 0,-1-1 0,2-1 0,-1 1 0,2 0-195,-2-1 1,0 0-1,0 0 1,1 0-1,-1 0 1,2-1-1,-1-1 1,0 1-1,0-1 1,0 0 194,2-1 0,-1-1 0,1 0 0,0 0 0,1-1 0,-1 0 0,-1 0 0,0 0 0,0 0 0,-1 0-29,0 0 1,0 1 0,-1-1 0,-1 0-1,1 0 1,-1 0 0,0 0 0,1-1-1,1-1 29,-3 1 0,1-1 0,1 0 0,0-1 0,0 1 0,0-1 0,-1 0 0,-1 0 0,-1 1 0,-2-1 0,5 1 0,-2-1 0,-2 0 0,0 1 0,-1-1 0,2 1 0,2-1 0,-4 0 0,3 0 0,0 1 0,2-1 0,-1 0 0,0 0 0,-2 0 0,-1 1 0,-3 0 0,13 0 0,-4 0 0,-2 0 0,0 0 0,1-2 116,-6 1 0,1-1 0,0-1 0,0 1 0,-2-2 1,-2 1-117,8-2 0,-2 0 0,-2-2 0,1-1 331,0-4 0,0-3 0,-1 0 0,-1-1-331,-7 3 0,-2 0 0,0-1 0,0-1 801,11-6 0,-1-2 1,-5 0-802,-4-6 0,-5-2 0,-6 6 0,-1-3 0,0-3 0,-1-2 0,-1-4 0,-1-3 0,-1 1 0,-3-3 0,-3-1 0,0-1 0,0 0 530,-1 10 1,0-1 0,1 0 0,-3 1 0,-3-1-531,-4-5 0,-3 0 0,-3 1 0,-2 3 0,-1 3 0,-2 2 0,-3 0 0,-6-10 0,-4 0 0,-2 3 0,0 11 0,-2 3 0,-2 0 0,4 3 0,-1-1 0,-2 0 0,-4 2 0,-3 4 0,-3 0 0,-4 1 0,-1 1 0,1 0 0,1 1 140,-1-1 1,1 2-1,1 0 1,-4-1-1,-4 0-140,8 4 0,-3-1 0,-3 0 0,-2-1 0,-1 0 0,-1 0 0,0 1 0,0 0 0,2 2 0,1 0-286,0 1 0,1 2 1,1 0-1,1 2 1,-1-1-1,-1 0 0,0 1 1,-1-2-1,-1 0 286,4 0 0,-2 0 0,0-1 0,-1 0 0,-1 0 0,1 0 0,-2 0 0,1 0 0,1 0 0,0 1 0,1 0 0,0 1-263,-2 1 0,1 0 1,1 0-1,0 1 1,1 1-1,-1-1 1,0 1-1,0-1 1,0 0-1,-1-1 263,1 0 0,0 1 0,0-1 0,-1-1 0,1 1 0,-1 0 0,-1-1 0,1 1 0,0-1 0,-1 0 0,0 1-133,1-1 1,-1 1 0,0-1 0,-1 0 0,1 0-1,-1 0 1,0 1 0,1-1 0,0 0 0,0 1 0,2-1-1,0 1 133,-2 0 0,0 0 0,2 1 0,0-1 0,0 1 0,1 0 0,-1-1 0,1 1 0,-2-1 0,1-1-91,0 1 0,-1-1 1,0-1-1,-1 1 1,0-1-1,0 0 1,1 0-1,1 1 0,1 1 1,1 0-1,2 1 91,-8-1 0,1 1 0,2 2 0,2-1 0,0 1 0,1 1 0,1-1 160,-9-1 0,3 1 1,0-1-1,1 2 0,0 0-160,1 1 0,0 0 0,0 0 0,2 2 0,3-1 644,-13 1 1,4 2-1,6-1-644,2 2 0,4 0 1624,0 1 0,2 2-1624,-7 14 0,13-10 0,-4 0 0,1 4 0,-2 3 0,0-1 996,3-5 1,1-1 0,-3 3-997,-3 4 0,-4 2 0,0 2 0,2-1 0,-1 2 0,1 0 0,0 2 0,5-4 0,-1 1 0,0 1 0,-1 4 0,2 4 0,-2 4 0,1 2 0,0-1 0,3-2 116,1-3 1,2-3 0,0 1-1,-1 3-116,-1 4 0,-1 4 0,0 1 0,1-1 0,3-2 0,4-2 0,2-1 0,1-1 0,2-1 0,-3 2 0,3 0 0,1 1-175,2 7 0,3 2 1,1 0 174,2 2 0,1 0 0,2 0 0,2-2 0,2 1 0,0-1 0,-2 2 0,1 1 0,2-4 0,4 4 0,2-6 175,1 2-175,5-11 505,-7-13 0,0-14 0,-3 2 0</inkml:trace>
  <inkml:trace contextRef="#ctx0" brushRef="#br0" timeOffset="78032">1550 13732 8191,'6'-4'0,"3"2"3276,1 2-2383,17 10 1,6 6-894,4 9 0,3 5-83,-5-5 1,4 4 0,2 1 0,-1 1 82,-9-6 0,-1 0 0,0 1 0,1 0 0,0 2-104,4 4 1,1 1 0,0 0 0,0 1 0,0-1 103,-3-1 0,1-1 0,-1-1 0,0 1 0,-1 0 0,-1 0 0,0-1 0,0 1 0,-1 0 0,0-1 522,0 1 0,0 2 0,0-1 0,-2-2 0,-2-3-522,2 2 0,-3-3 0,-1-1 0,9 10 0,-10-11 0,-20-23 0,-3-6 0</inkml:trace>
  <inkml:trace contextRef="#ctx0" brushRef="#br0" timeOffset="78332">2696 13827 8191,'-35'13'0,"1"-1"0,-1 1 0,-2 6 0,0 1 0,-3 4 152,7-6 0,-3 2 0,-1 2 0,-2 1 0,1 0 1,2 0-153,-4 3 0,0 0 0,1 1 0,0 1 0,1 2 0,4-2 0,0 2 0,1 1 0,0 0 0,1 0 0,0-1 0,0-1 0,-1-1 0,2-1 0,1 2 0,3 2 341,1 4 1,3 3 0,2 1 0,1-2 0,1-4-342,-2-1 0,1-3 0,4 0 359,6 7 1,4 0 0,1-9 0,1-11 0,4 0 0</inkml:trace>
  <inkml:trace contextRef="#ctx0" brushRef="#br0" timeOffset="78784">2055 12251 24575,'18'43'0,"0"1"0,-10-3 0,-2 4 0,1 2 0,1-9 0,2 1 0,1 1 0,-2 2 0,-2 1-547,-2-3 1,-2 3 0,-1 0 0,-1 0 0,0 0 0,1-1-110,0 3 1,1 0-1,-1-1 1,0-1 0,-1 0-139,0 4 0,-1-1 0,-1 0 0,1 1 956,0 4 0,0 3 1,0-3-1,0-8-162,0-7 0,0-3 899,-1 24 0,-1-21-899,2-71 0,-3 23 0,3-28 0</inkml:trace>
  <inkml:trace contextRef="#ctx0" brushRef="#br0" timeOffset="79088">2004 12183 8191,'-10'3'0,"-6"17"0,-1 6 3276,-4 0-2830,-1 1 1,-7 8 0,0 1 0,5-6-447,7-7 0,0-1 939,-11 10 0,-3 5 1,12-8-940,15-13 0,1-1 0,9-15 0</inkml:trace>
  <inkml:trace contextRef="#ctx0" brushRef="#br0" timeOffset="79315">2152 12237 24575,'23'4'0,"20"20"0,-5-1 0,2 6-1093,-13-4 1,0 1 0,1 1 860,2 0 0,1 0 1,-2 1 231,4 8 0,-5 0 614,-6-4 1,-2-2-615,5 2 649,-8-5-649,-16-27 0,1-1 0,-5-5 0</inkml:trace>
  <inkml:trace contextRef="#ctx0" brushRef="#br0" timeOffset="79965">1290 11503 24575,'19'-23'0,"-11"15"0,18-11 0,12-8 0,2 1-1093,-2 4 1,1 2 0,2-2 450,-2 2 1,2-2 0,1 1 0,-3 1 641,1 0 0,-3 0 0,-2 5 867,0 2 0,-10 8-867,-18 11 0,-5 17 0,-7 9 0,-14 10 0,-5 5-363,10-13 0,0 2 0,-1 0 0,-2 1 363,-3 0 0,-3-1 0,-1 1 0,2-1 0,-1 7 0,1-1 0,1-2 0,-4 2 0,4-4 0,4 7 0,13-29 2728,4-10-2728,3 1 0,3-4 0,10 8 0,5-5 0,9 2 0,14 2 0,6 2 0,1 0 0,-7-2 354,-1-1 1,-3-2 0,7 1-355,-5-2 0,7 2 0,5-1 0,0 0 0,-1 0 0,-5-1 0,-7-2 0,-1-1 0,-6-2 0,1 0 0,14 0 0,1-1 0,-14-2 0,-18-2 0,-6 4 0,-9 0 0</inkml:trace>
  <inkml:trace contextRef="#ctx0" brushRef="#br0" timeOffset="80864">1500 8919 24575,'31'31'0,"-17"-17"0,4 25 0,-3 9-1639,-7-14 1,-2 4 1083,0 3 1,0 8 0,0 2-1,-2-3-159,0-6 1,-1-2 0,0 0 0,-1 3 713,1 2 0,-1 3 0,1 1 0,-1 0 0,-1-3 0,0 5 0,-1-2 0,-1 0 0,1 2 0,0-6 0,0 2 0,0 0 0,0-2 0,0-2 0,0 9 0,0-3 0,0-3 565,1-2 1,-1-2-1,-1-10-565,-2-5 0,-3-24 0,2-3 0,-2 0 0</inkml:trace>
  <inkml:trace contextRef="#ctx0" brushRef="#br0" timeOffset="81232">1516 9098 24575,'-4'19'0,"-1"2"0,-5 5 0,-2 3 0,2-4 0,-1-1 0,1 1 0,-2 1 0,-2 3 0,2-4 0,3-10 0,-5 11 0,11-23 0</inkml:trace>
  <inkml:trace contextRef="#ctx0" brushRef="#br0" timeOffset="81496">1846 9154 8191,'44'-3'0,"1"0"0,0 0 0,-1 0 0,0 2 0,0 0 0,-1 2 0,-2 0 1092,8 2 0,-2 2 0,-2 3-1044,0 2 1,0 2 0,-8 3 1376,-7 4 0,-4 0-1425,4 0 0,-3-1 1923,1 10-1923,-12-13 3276,-6-6-2573,-10-2 0,2-5 0,-5-2 0</inkml:trace>
  <inkml:trace contextRef="#ctx0" brushRef="#br0" timeOffset="81931">978 7239 24575,'26'20'0,"-6"-7"0,2 3 0,13 12 0,2 5-1093,-8-11 1,0 1 0,1 0 851,3 3 1,1 1-1,-1 0 241,-1 3 0,-2 1 0,0-2 0,3-2 0,-1 1 399,-9-2 0,-1 3 0,-4-6-399,3-4 165,6 16 1,-23-31 0,-1-1-1</inkml:trace>
  <inkml:trace contextRef="#ctx0" brushRef="#br0" timeOffset="82565">1407 6956 24575,'0'30'0,"0"-15"0,-7 18 0,-5 13 0,0-3-1639,0-10 1,0 3 1217,-3 4 1,-2 8 0,0 2 0,0-3-319,3-7 1,0-2 0,1 0 0,-1 1 738,-3 6 0,0 2 0,-1 0 0,1 0 0,1-5 0,-1 0 0,0-1 0,1 2 0,2-5 0,1 1 0,-1 0 0,0-1 0,0-3 0,-6 10 0,-1-4 0,1 4-126,6-9 1,-1 3 0,1 1 0,1-1 0,0-4 125,-2 5 0,1-3 0,1-1 0,-5 13 0,4-7 0,6-2 0</inkml:trace>
  <inkml:trace contextRef="#ctx0" brushRef="#br0" timeOffset="83141">3060 11740 8191,'0'-9'0,"5"2"3276,2-5-2383,13 1 1,6 0-894,7-3 0,2 1 0,-7 0 0,2 1 0,4 5 0,4 1 0,-2 1 1021,0-2 1,0 2-1022,3 3 0,3 2 0,-2 0 0,8-5 0,-3 1 0,-10 2 0,-5 1 456,0-6 0,-23 3 0,-4-1 0</inkml:trace>
  <inkml:trace contextRef="#ctx0" brushRef="#br0" timeOffset="83505">3822 11290 24575,'21'0'0,"-2"0"0,0 0 0,9 3 0,6 3 0,10 3 0,5 4-820,-10-4 1,3 3 0,1 0 0,-2 0 759,3 2 0,-1 0 1,1 1 260,-1-1 0,4 0 1,-2 0-1,-8-1-201,-6-1 0,-3-1 0,11 0 0,-10 4 0,-26 15 0,-3-6 0,-6 9 0,-4 3 0,3-12 0,-3 0 0,-9 10 0,-1-2 0,-3 4 0,-4-9 2651,17-15-2651,-1 1 0,3-3 0,2-4 0,3-3 0</inkml:trace>
  <inkml:trace contextRef="#ctx0" brushRef="#br0" timeOffset="84255">4954 10992 24575,'10'-3'0,"-1"0"0,9 3 0,17 0 0,4 0 0,-11 0 0,2 0-949,10 0 1,5 0-1,-3 0 949,5 0 0,-1 0 224,-10-1 0,0 1 0,-3 1-224,3-1 0,-6 5 0,9 23 0,-37 8 0,-11 7 0,1-8 0,-2 2 0,-3 1-820,1-1 1,-2 2 0,-1 0 0,-1 1 679,-1-4 0,-1 1 0,-1 0 1,-1 0-1,1-1 140,-4 3 0,0-1 0,-1 0 0,1 0 101,0 1 0,0 1 1,1-2-1,2-4-101,-4 6 0,4-7 0,-1 9 0,24-37 0,4-5 0,2 0 3276,13 3-2463,0 2 843,25-2-1656,-16 6 0,1-6 0,8-1 0,-3 0 0,-2 1 0,2 0 0,3 2 0,5 0 0,-1-1 0,-3-3 0,-1-1 0,-4 1 0,-3 5 0,-1-1 0,8-5 0,-8 1 0,-23 1 0,-6-2 0</inkml:trace>
  <inkml:trace contextRef="#ctx0" brushRef="#br0" timeOffset="86971">439 13257 8191,'6'-26'0,"1"0"0,4-20 3276,12 22-1489,2 2-1083,2 0 1,-8 11-1,-16 11 1</inkml:trace>
  <inkml:trace contextRef="#ctx0" brushRef="#br0" timeOffset="87523">177 13426 23567,'-5'40'0,"-1"-1"0,0 0 0,1 0 0,2 11 0,2-1 0,3-5 0,5-5 0,3-3 0,5 1 0,2-1 0,-2-6 0,-1-2 0,-1-5 0,-1-1 498,6 13-498,-7-10 168,-7-14-168,-1 6 85,-3-10-85,2-1 257,2-3-257,2-3 0,0 0 0,10-4 0,-4 0 0,18-6 0,7-2 0,-10 0 0,4 0-591,4 4 1,7 0-1,1 0 1,-4 0 590,-4-1 0,-2-1 0,2 2 0,9 3 0,3 1 0,-8 1 0,-10-1 0,-6 0 0,5 1 0,-23 2 0,-5-1 0</inkml:trace>
  <inkml:trace contextRef="#ctx0" brushRef="#br0" timeOffset="88076">469 13699 24575,'2'-3'0,"5"0"0,2 0 0,4 2 0,-1-1 0,1 2 0,0 0 0,-1-3 0,1-1 0,-1 1 0,-2-3 0,-1 5 0,-3-1 0,-2 2 0,-1 0 0</inkml:trace>
  <inkml:trace contextRef="#ctx0" brushRef="#br0" timeOffset="89506">161 9568 24575,'14'15'0,"-1"16"0,-1 9 0,0-1 0,1 4 0,-1 2-820,-3-7 1,0 1 0,-1 1 0,0 1-1,-1 6 1,-1 3 0,-1-1 0,0-3 536,2 3 0,0-2 0,-2-2 724,-4-2 1,-1-2-1,1-4-441,5-2 0,0-5 1325,-5 1-1325,-2-28 0,1-4 0,-14-26 0,-4-17 0,4 3 0,2-4 1092,0 0 0,0-2 0,2 1-866,2 9 0,1 2 0,3 0-226,3-16 0,2 2 178,-1 11 0,0 1-178,0-1 0,0 0 0,0 0 0,0 3 0,0-3 0,0 8 0,0 21 0,0 3 0,3-4 0,10-10 0,4-1 444,-2 0-444,8-4 0,5-5 0,-4 6 0,-1 6 0,4-6 0,-1 4 0,-12 17 0,8 0 0,-1 11 0,20 1 0,-10 7 0,8 8 0,1 2 0,-3-4-726,-4-5 0,-1-2 0,1 3 726,6 7 0,5 3 0,-3 1 0,-7-6 0,-6-5 0,-6-2 0,2 8 0,-18-15 0,-3 7 0,1 2 0,-6 8 0,-3 3 0,-6 19 0,2-17 0,-4 3 0,-3 1-186,-9 2 0,-4 1 0,0 0 186,4 0 0,0 1 0,-3 0 0,-1-5 0,-3 1 0,0-1 0,5-4 0,-2 7 0,2-5 0,-4-2 0,6-6 0,16-11 0,3-10 0</inkml:trace>
  <inkml:trace contextRef="#ctx0" brushRef="#br0" timeOffset="142548">20995 18209 24575,'6'0'0,"0"0"0,24 0 0,-8 0 0,20 0 0,12 0-1093,-11 0 1,3 0 0,2 0 813,-6 0 1,0 0-1,2 0 1,4 0 278,-4 0 0,3 0 0,3 0 0,0 0 0,1 0 0,-1 0 0,-1 0 0,0 0 0,0 0 0,0 0 0,1 0 0,1 0 0,-8 0 0,2 0 0,0 0 0,0 0 0,0 0 0,1 0 0,-2 0 0,0 0 0,3 0 0,0 0 0,0 0 0,-1 0 0,0 0 0,-2 0 0,-1 0 0,9 0 0,-1 1 0,-2-1 0,-1 0 0,-4-1 0,10-1 0,-4 0 0,-4 0 500,1 2 0,-8-2-500,-4-7 0,-16 8 0,-9-2 0,-4 0 0,-1 3 0,-4-3 0,2 3 0</inkml:trace>
  <inkml:trace contextRef="#ctx0" brushRef="#br0" timeOffset="146647">23783 7649 24575,'-16'-4'0,"-2"-5"0,0 3 0,-7-7 0,16 7 0,-10-3 0,2-23 0,0 10 0,3-4 0,0-3 0,1 7 0,1-1 0,1-4 0,-1-4-636,0-5 1,-1-3 0,3 0 635,5 6 0,2 1 0,0-3 0,-2-6 0,-1-5 0,0 0 0,3 5 0,1-9 0,4 1 0,-1 12 0,2-4 0,1 2 0,2 4 0,6-3 0,3 1 0,0-1 0,1-4 0,2 4 0,8-1 0,2 4 0,-2 2 0,-3 3 0,8-5 0,-13 24 0,4 8 0,11 2 0,4-4 0,2 0 0,-13 4 0,0 0 953,8-4 0,-5 2-953,-12 3 0,17 8 0,-13 2 0,8 6 0,2 2 0,1 4 0,-4 1 0,-2 0 0,-3-4 0,1 4 0,-14-4 0,-3-8 0,0 19 0,0 7 0,-1-9 0,0 3-335,-2 3 1,-1 6 0,-1 2 0,0 0 334,1 3 0,-1 2 0,0 0 0,-1-2-820,0-3 1,-1-2 0,0 1 0,-1 1 800,0 8 0,-2 3 1,1-2-1,-1-7 19,-1-1 0,-1-3-35,-4 5 1,-2-4 34,-6 0 0,-6 0 0,-8-2 0,1 0 0,-5-10 1098,8-13-1098,7-3 3276,-11 0-2983,18-9-202,-31 10-91,22-13 0,-19 6 0,14-7 0,9 0 0,3 0 0,9 0 0,0 0 0,2 0 0,1 0 0</inkml:trace>
  <inkml:trace contextRef="#ctx0" brushRef="#br0" timeOffset="147265">24068 8040 24575,'2'32'0,"-1"0"0,-3 4 0,-2 3 0,1-1 0,-1 4 0,0-1-1093,1-1 1,-1 0 0,0 0 452,-2 5 1,-1 1-1,1-3 640,2 6 0,-1-1 443,2-13 0,-1 0 1,0-6-444,-5 7 892,8-7-892,-5-25 0,6-1 0,-3-3 0</inkml:trace>
  <inkml:trace contextRef="#ctx0" brushRef="#br0" timeOffset="147506">23417 8887 8191,'29'34'0,"0"0"0,0 0 0,-1 0 0,3-4 0,-2-1 0,-1-2 1638,8 12 0,-4-8 149,-2-18 1031,-21-10-2818,-2-3 1719,-1 0-1719,10-8 0,18-12 0,9-3 468,-2 10 0,1-1 0,1-8 0,-2 1 0,-14 17 0,0-1 0</inkml:trace>
  <inkml:trace contextRef="#ctx0" brushRef="#br0" timeOffset="151630">24288 18053 24575,'6'2'0,"1"-1"0,5 2 0,-5 0 0,8-3 0,15 10 0,-7-9 0,6-1 0,13 2 0,8 1 0,2-1-820,-10-1 1,1-1 0,1 0 0,3-1 546,-7 0 1,3-1 0,2 0 0,-1 0 0,0 0 0,-3 0 272,9-1 0,-2 1 0,-1-1 0,1-1-392,-7 0 0,2 0 0,-1-1 0,-2 0 0,-3 0 392,2-1 0,-3-1 0,-1 1 0,8-2 0,-4 1 0,5-4 0,-32 7 0,-5 1 3276,5 3-2261,4-4 1564,-1 3-2579,4-3 0,0 4 0,-5 0 0,8 0 0,-11 0 0,1 0 0,-9 0 0,0 0 0</inkml:trace>
  <inkml:trace contextRef="#ctx0" brushRef="#br0" timeOffset="153113">25614 7220 24575,'11'19'0,"1"3"0,-2 4 0,-5 11 0,-2 2-1163,6 0 0,-2 1 1163,-6 10 0,-2 0 0,2-12 0,-2 0 372,-1 0 1,-2-1-373,0-1 0,-2-1 0,-4-4 0,-2-4 383,-10 13-383,3-9 0,7-22 0,9-6 0</inkml:trace>
  <inkml:trace contextRef="#ctx0" brushRef="#br0" timeOffset="153514">25419 7942 24575,'3'9'0,"0"1"0,9 8 0,-2-7 0,6 3 0,-6-10 0,1-1 0,-4-1 0,2-1 0,-2 2 0,2-3 0,-2 0 0,5 0 0,-6 0 0,4 0 0,-4-3 0,3-3 0,7-7 0,-4 3 0,4-2 0,-13 9 0,0 0 0</inkml:trace>
  <inkml:trace contextRef="#ctx0" brushRef="#br0" timeOffset="156982">12661 11182 24575,'2'38'0,"-1"0"0,1 0 0,0 0 0,-3-2 0,-1 2 0,0 2 0,-1 2 0,-1 3 0,-1 2 0,-2 4-205,2-12 0,-1 2 0,-1 3 0,-1 1 1,0 3-1,-1 1 0,-1 1 0,0 1 0,0 0 1,0 1-1,-1 0 0,0 0 0,0 0 0,0-2 1,0 0-1,0-2-14,0 0 1,0 1-1,-1-1 1,0 0-1,0-1 1,0 1-1,0-1 1,-1 1-1,1-1 1,-1 1 0,-1 0-1,1 0 1,-1 0-1,-1 1 1,1 0 35,0-3 1,0 0 0,0 1 0,-1 0 0,0 1 0,-1 1 0,1-1 0,-1 1 0,0-1 0,0 0 0,0 0 0,0-1 0,0 0 0,-1-2 0,2 0 0,-1-2 0,0-1 0,1-2-116,-4 10 0,0-3 0,-1 0 0,1-2 0,0-1 0,0 0 0,0-2 0,1-1 1,-1 0-1,0-1 0,1-1 441,-4 7 1,0-1 0,0 0 0,-1-2 0,2-1 0,1-3-1,1-2 1,2-2-144,-2 5 0,2-5 0,2-2 0,2 1 0,-3 8 0,3-1 0,14-13 0,30-21 0,18-11 0,-15 2 0,5-2 0,5 0 0,3-1 0,1 0 0,1 1-314,-9 1 0,1 1 1,2 0-1,0 0 1,1 0-1,3 0 0,1 0 1,2 0-1,2 0 314,-12 1 0,2-1 0,1 1 0,2-1 0,1 0 0,1 1 0,1-1 0,1 0 0,0 1 0,1-1 0,1 0 0,-1 1 0,1-1 0,-1 1 0,1 0 0,-1-1 0,-1 1 0,0 0 0,0 0 0,0 0 0,0 0 0,0-1 0,-1 2 0,1-1 0,0 0 0,0 0 0,0 0 0,0 0 0,1 1 0,0-1 0,0 1 0,1-1 0,0 1 0,0 0 0,1-1 0,1 1 0,-7 0 0,0 1 0,1-1 0,0 0 0,1 1 0,0-1 0,1 1 0,0 0 0,0-1 0,1 1 0,0 0 0,-1 0 0,1 0 0,0 0 0,-1 0 0,0-1 0,0 1 0,0 0 0,-1 0 0,0 0 0,-1-1 0,-1 1 0,0-1 0,-1 1 0,7-1 0,-1 1 0,-1-1 0,0 0 0,0 0 0,-1-1 0,-1 1 0,1 0 0,-1 0 0,-1 0 0,1 0 0,-1 0 0,1 0 0,-1 0 0,0 1 0,0 0 0,0 0 0,1 0 0,0 0 0,0 1 0,1 0 0,-1 1 0,1-1 0,-1 1 0,0 0 0,0-1 0,0 1 0,-1 0 0,0 0 0,0 0 0,-1-1 0,0 1 0,-2-1 0,1 0 0,-2-1-134,8 0 0,-1 0 1,0 0-1,-1-1 1,-1 0-1,-1 0 1,0-1-1,-1 2 1,0-1-1,0 0 1,-1 2-1,0-1 134,4 2 0,0 0 0,-1 1 0,-1 0 0,0 1 0,0-1 0,-1 0 0,-2 0 0,0-1 0,-1-1 121,7 0 1,0-1 0,-2-1 0,-1 0 0,-2-1 0,-2 2 0,-3-1-122,9 3 0,-4 0 0,-3-1 0,-6-1 490,5-3 0,-13-2 0,-23-1 1,-5 0-1</inkml:trace>
  <inkml:trace contextRef="#ctx0" brushRef="#br0" timeOffset="157647">12706 10415 24575,'39'0'0,"1"0"0,-1 0 0,-5 1 0,5 0 0,4 2 0,4-1 0,2 1 0,1 0 0,1 0 0,0 0 0,-1-1 0,-3 0-328,-1 0 0,-2 0 0,0 0 1,0 0-1,0-1 0,1 1 1,1 0-1,3 0 0,2 0 1,3 0 170,-13 0 1,2 0 0,2-1 0,1 2 0,2-1 0,2 0 0,0 0 0,2 1 0,0-1 0,1 0 0,0 1 0,0-1 0,0 0 0,0 1 0,0-1 0,-1 0 0,0 0 0,-2 0 0,0 0 0,-2 0 0,-2-1-49,5 1 0,-2-1 0,-1 1 0,0-1 1,-1 0-1,-1 0 0,0 0 0,0 0 0,0 0 1,0 0-1,0 0 0,0-1 0,1 1 0,1 0 1,0 0-1,2 0 32,-3 0 1,2 0-1,0 0 1,1 0-1,1 0 1,0 0-1,0 0 1,1 0-1,-1 0 1,1 0-1,0 0 1,-1 0 0,-1 0-1,1 0 1,-2 0-1,0 0 1,-2-1-1,0 1 1,-1-1 139,7 1 0,-1-1 0,0 0 1,-1 0-1,-1 0 0,0 0 0,-2 0 1,1 0-1,-2 0 0,0 0 0,-1-1 1,-1 1-1,0 0 33,9 0 0,-1 0 0,-1 0 0,-1 0 0,-2 0 0,0 0 0,-1 0 0,-2 0 0,-1 0 0,7 0 0,1 0 0,-2 0 0,-4 0 0,-4 0 0,-7 0 0,15-3 0,-20 9 0,-33 17 0,-11 8 0,1 2 0,-4 4 0,-1 4 0,0 3 0,3-7 0,0 2 0,-1 2 0,0 2 0,-1 2 0,-1 1 0,3-8 0,0 1 0,-2 2 0,1 1 0,-1 1 0,-1 0 0,1 2 0,-1 0 0,0 0 0,0 0 0,2-2 0,-1 0 0,0 1 0,0 0 0,0 1 0,0 0 0,-1 0 0,1 1 0,-1 1 0,1 1 0,-1 0 0,0 0 0,2-5 0,0 2 0,-1 0 0,0 0 0,0 2 0,0 0 0,0 0 0,0 0 0,0 1 0,0 0 0,1-1 0,-1 0 0,1 0 0,0-1 0,0-1 0,1 0-30,-2 4 1,1-1 0,0 0 0,0 0 0,0-1 0,1 0 0,-1 0 0,1-1 0,1 1 0,-1-1 0,1 1 0,0 0 0,0 0 29,1 1 0,-1 0 0,1 2 0,-1 0 0,1 1 0,0-1 0,1-1 0,0-1 0,0-1 0,1-1 0,1-3 0,1-3 0,1-3 0,-4 17 0,3-5 0,1-4 0,1-3 0,2-1 0,2 17 0,2-3 0,-1-28 0,0-26 0,-2-9 0</inkml:trace>
  <inkml:trace contextRef="#ctx0" brushRef="#br0" timeOffset="158264">11861 10658 8191,'10'-9'0,"2"-1"3276,-2-2-2383,8-11 1,6-6-894,2 1 0,4-2 0,2-2-233,-2 2 1,1-1 0,1-2-1,3 0 233,-6 6 0,2-1 0,1 0 0,1-1 0,1 1 0,-1 1 0,1 1 0,-1 0 0,1 0 0,1 2 0,1 0 0,2 1 0,0 2 0,2 0 0,1 1 0,2 0 0,0 3 0,0 1 0,0 1-114,-1 3 0,2 1 0,0 2 0,-1 1 0,1 2 0,-1 2 1,-1 2 113,1 1 0,0 3 0,-1 1 0,-1 2 0,-1 3 0,-1 3 0,6 6 0,0 3 0,-3 3 0,-4 5 0,-6 3 184,-8 3 0,-6 6 0,-4 2 0,-1 1 0,-1-2-184,2 3 0,-1 1 0,-2-1 0,-3 1-195,-4-3 0,-1 1 0,-2 0 0,-2-2 1,-3-3 194,-6 4 0,-3-4 0,-1-2 1162,-4 9 0,-3-7-1162,0-16 0,1-7 3276,4-6-2761,4-7 304,-32-18 0,28 12 0,-24-12 0</inkml:trace>
  <inkml:trace contextRef="#ctx0" brushRef="#br0" timeOffset="158707">16952 11165 24575,'11'-29'0,"0"1"0,-5-9 0,-1-5 0,0-3 0,0 7 0,1-2 0,-1-1 0,-1-1-734,0-5 0,-2-1 0,0-1 0,-1-1 734,-2 3 0,-3-1 0,1-1 0,0 3 0,4 3-750,4-3 0,3 3 0,0 0 750,-4 0 0,-1-2 0,3 1 0,9 9 0,19 5 0,10 8 0,4 5 0,-6 5 0,2 4 0,2 2 0,0 0 0,1-2 0,2 1 0,-1 2 0,0 3 0,2 4 0,1 4 0,-3 3 0,-4 3 0,-5 4 0,-4 2 0,-5 4 0,-3 1 0,-4 2 0,-5 3 0,-5 5 0,-5 2 0,-3 1 0,-6-1 0,-3 1 0,-1-1 254,-2 12 1,-4-1-255,-2-13 0,-4-2 0,2-3 0,-7 12 0,-8-2 0,0-18 0,-15-5 0,-3-1 0,2 4 0,5-7 0,1-1 0</inkml:trace>
  <inkml:trace contextRef="#ctx0" brushRef="#br0" timeOffset="159180">16926 15224 8191,'3'3'0,"3"-2"3276,-2 1-1489,-1-7-1787,-16-36 0,-2 8 0,-1-3 228,5 3 0,1-3 0,0-2-228,-1 0 0,-1-3 0,2 0 0,3-1-63,3 3 0,3 1 0,1-2 0,4-1 63,1 0 0,2-1 0,2-2 0,2 1 0,3 0 0,1 1 0,3 0 0,2 1 0,3 1 0,2 0 178,1 4 1,3 1 0,3 1 0,0 0 0,2 2 0,0 1-179,0 3 0,2 0 0,1 2 0,-1 1 0,1 2 0,-2 1 0,8-4 0,-1 2 0,-1 3 0,-1 4-12,4 2 1,-2 4 0,-8 8 11,2 16 0,-24 19 0,-7 9 0,-2-1 0,-4 2 181,-2-3 0,-1 2 1,-6 0-182,-6 0 0,-6-1 0,-3 0 157,4-11 1,-3 0-1,-2 0 1,1-1-158,-2 0 0,0-1 0,-1 0 0,2-1 0,-3 2 0,1-1 0,1-4 1638,-3 1 0,0-6-1545,-6-12 0,3-3 0,7 1 0,-1-4 0,0 0 0</inkml:trace>
  <inkml:trace contextRef="#ctx0" brushRef="#br0" timeOffset="159696">11100 15077 24575,'0'-9'0,"0"-1"0,0-23 0,2-1 0,1-9 0,3-1-820,0 9 1,1-1 0,2-2 0,3-1 272,1 2 1,3-2 0,2-2 0,1 1 0,2 0 0,1 3-110,4-3 1,1 1-1,3 1 1,2 3 0,5 2 490,-1 7 0,3 1 0,4 1 0,1 2 1,1 2-1,-1 1 0,-3 1 165,7-2 0,-2 2 0,0 3 0,1 3 0,3 3 0,-8 5 0,3 2 0,1 3 0,1 1 0,-2 3 0,0 3 0,-3 2 0,1 5 0,-2 4 0,-1 2 0,-1 3 0,-1 1 0,0 2 0,1 2 0,-1 1 0,-1 3 0,0 1 0,-2 1 0,-2 2 0,-4-4 0,0 3 0,-2 0 0,-1 2 0,-1-1 0,-2 0 0,-2-1 0,2 6 0,-3 0 0,-2-1 0,-2 1 0,-3-1 86,1 8 1,-2 1-1,-5-2 1,-6-3-87,-7 1 0,-8-3 0,-4-3-382,-6-1 0,-5-3 0,-4-4 382,-4-4 0,-3-5 0,-3-3 0,-1-2 0,-3-4 0,1-3 0,4-5 0,1-2 0,3-1 1033,-2 0 0,5-3-1033,-11-12 3276,27 2-2917,11-7 1,1 9 0,3-5 0</inkml:trace>
  <inkml:trace contextRef="#ctx0" brushRef="#br0" timeOffset="160166">13590 11283 8191,'19'31'0,"-1"-1"0,1 0 0,1 1 0,3 1 0,2 2 0,1 1 0,2 2 0,0-3 0,1 3 0,2 0 0,1 1 0,2 1 0,0 0 0,1 0 0,-5-6 0,2 1 0,0 1 0,1 0 0,0-1 0,1 1 0,1 0 0,-1-1 0,1 0 0,-2-2 0,0-1 0,0 1 0,1-1 0,0 0 0,0 0 0,1 0 0,-1-1 0,0 0 0,1 0 0,2 1 0,1 1 0,-1-2 0,1 1 0,0-1 0,0 0 0,0-1 0,-1 0 0,-1 1 0,2 0 0,-1 1 0,0-1 0,-1 0 0,1 0 0,-1-1 0,-1-1 0,1 0 0,1 1 0,0 0 0,0-2 0,0 1 0,-1-2 0,-1 1 0,-1-2 158,7 5 0,-2 0 1,0-2-1,-2 1 0,0-1-158,3 4 0,-1 1 0,-2-2 0,-1-2 658,5 1 0,-2-2 1,-4 1-659,-9-1 0,-4 0 0,-1-4 0,14 6 0,-22-4 0</inkml:trace>
  <inkml:trace contextRef="#ctx0" brushRef="#br0" timeOffset="160630">13081 14901 8191,'11'-27'0,"-1"-1"0,2-11 0,1-6 0,3-2 73,-2 12 0,1-1 0,1 0 0,3-4-73,-3 6 0,0-2 0,1-1 0,2-2 0,2-1 0,1-1 0,3-1-8,-4 8 0,3-1 1,1-2-1,1-1 0,2 0 1,1-2-1,0 1 0,1-1 1,0 1-1,0 0 1,0 1-1,0 0 0,-1 2 8,2-3 0,0 2 0,0 0 0,0 1 0,1 1 0,-1-1 0,1 0 0,0 0 0,1-1 0,0-1 0,1-1-4,-4 5 1,0-1 0,1-1 0,0-1-1,1-1 1,0 1 0,0-1 0,0 0 0,1 0-1,-1 0 1,0 1 0,0 0 0,0 2 0,-1 0-1,0 1 4,2-2 0,1 0 0,-1 1 0,1 0 0,-1 1 0,0 1 0,0 0 0,-1 0 0,0 1 0,-1 0 0,0 0 0,0 1 0,3-5 0,-1 1 0,0 0 0,-1 1 0,0 0 0,-1 1 0,1-1 0,-1 1 0,1-1 0,-1 0 0,0-1 0,1 0 0,-1-1 0,0 2 0,0-1 0,-1 2 0,0 1 0,-2 2 0,7-5 0,-1 2 0,-1 1 0,-1 2 0,-1 1 0,-3 3 269,9-9 1,-4 5-1,-3 3 1,4 4-1,-7 6 1,-15 9-1</inkml:trace>
  <inkml:trace contextRef="#ctx0" brushRef="#br0" timeOffset="163430">17195 12071 24575,'28'0'0,"-1"0"0,-6 3 0,5-2 0,-5 2 0,0-1 0,4 5 0,-5 10 0,0 2 0,5 0 0,8 17 0,-28-30 0,-5-3 0</inkml:trace>
  <inkml:trace contextRef="#ctx0" brushRef="#br0" timeOffset="163647">17220 12281 8191,'0'6'0,"32"16"3276,2-8-2383,0 4 1,2 0-894,10-3 2818,-6 4-2818,-23-11 1719,-6 1-1719,-1 1 0,-3-3 0,-1-2 0</inkml:trace>
  <inkml:trace contextRef="#ctx0" brushRef="#br0" timeOffset="164216">11777 12538 24575,'13'0'0,"-1"0"0,21 0 0,-9 2 0,3 0 0,9 2 0,3 1-1007,4 5 1,2 2 1006,-11-2 0,1 0 0,-1 0 0,13 4 0,-1 0 0,0 4 0,-3-3 242,-15-9 0,-4-1-242,7 11 0,-25-15 0,-3 2 0</inkml:trace>
  <inkml:trace contextRef="#ctx0" brushRef="#br0" timeOffset="164381">12270 12832 24575,'-23'24'0,"1"0"0,-2 13 0,33-31 0,16-2 0,3 0 0,0 5 0,-2-2 0,3-1 0,-3 1 0,3-1 0,4 0 0,4-1 0,-4 0 0,-2 1 0,-2-1 0,12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B27452-782F-49E0-9B17-FBCE26ACB9FC}" type="datetimeFigureOut">
              <a:rPr lang="zh-CN" altLang="en-US" smtClean="0"/>
              <a:t>2024/8/31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3C4EFA-4355-4222-BF03-990C07152FDE}" type="slidenum">
              <a:rPr lang="zh-CN" altLang="en-US" smtClean="0"/>
              <a:t>‹#›</a:t>
            </a:fld>
            <a:endParaRPr lang="zh-CN" altLang="en-US"/>
          </a:p>
        </p:txBody>
      </p:sp>
    </p:spTree>
    <p:extLst>
      <p:ext uri="{BB962C8B-B14F-4D97-AF65-F5344CB8AC3E}">
        <p14:creationId xmlns:p14="http://schemas.microsoft.com/office/powerpoint/2010/main" val="3446294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6CFC4211-53E5-444F-B626-DCD582702337}" type="slidenum">
              <a:rPr lang="en-US" smtClean="0"/>
              <a:t>1</a:t>
            </a:fld>
            <a:endParaRPr lang="en-US" dirty="0"/>
          </a:p>
        </p:txBody>
      </p:sp>
    </p:spTree>
    <p:extLst>
      <p:ext uri="{BB962C8B-B14F-4D97-AF65-F5344CB8AC3E}">
        <p14:creationId xmlns:p14="http://schemas.microsoft.com/office/powerpoint/2010/main" val="2030430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10</a:t>
            </a:fld>
            <a:endParaRPr lang="zh-CN" altLang="en-US"/>
          </a:p>
        </p:txBody>
      </p:sp>
    </p:spTree>
    <p:extLst>
      <p:ext uri="{BB962C8B-B14F-4D97-AF65-F5344CB8AC3E}">
        <p14:creationId xmlns:p14="http://schemas.microsoft.com/office/powerpoint/2010/main" val="2202197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11</a:t>
            </a:fld>
            <a:endParaRPr lang="zh-CN" altLang="en-US"/>
          </a:p>
        </p:txBody>
      </p:sp>
    </p:spTree>
    <p:extLst>
      <p:ext uri="{BB962C8B-B14F-4D97-AF65-F5344CB8AC3E}">
        <p14:creationId xmlns:p14="http://schemas.microsoft.com/office/powerpoint/2010/main" val="2166869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12</a:t>
            </a:fld>
            <a:endParaRPr lang="zh-CN" altLang="en-US"/>
          </a:p>
        </p:txBody>
      </p:sp>
    </p:spTree>
    <p:extLst>
      <p:ext uri="{BB962C8B-B14F-4D97-AF65-F5344CB8AC3E}">
        <p14:creationId xmlns:p14="http://schemas.microsoft.com/office/powerpoint/2010/main" val="195426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16</a:t>
            </a:fld>
            <a:endParaRPr lang="zh-CN" altLang="en-US"/>
          </a:p>
        </p:txBody>
      </p:sp>
    </p:spTree>
    <p:extLst>
      <p:ext uri="{BB962C8B-B14F-4D97-AF65-F5344CB8AC3E}">
        <p14:creationId xmlns:p14="http://schemas.microsoft.com/office/powerpoint/2010/main" val="3779739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17</a:t>
            </a:fld>
            <a:endParaRPr lang="zh-CN" altLang="en-US"/>
          </a:p>
        </p:txBody>
      </p:sp>
    </p:spTree>
    <p:extLst>
      <p:ext uri="{BB962C8B-B14F-4D97-AF65-F5344CB8AC3E}">
        <p14:creationId xmlns:p14="http://schemas.microsoft.com/office/powerpoint/2010/main" val="198028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20</a:t>
            </a:fld>
            <a:endParaRPr lang="zh-CN" altLang="en-US"/>
          </a:p>
        </p:txBody>
      </p:sp>
    </p:spTree>
    <p:extLst>
      <p:ext uri="{BB962C8B-B14F-4D97-AF65-F5344CB8AC3E}">
        <p14:creationId xmlns:p14="http://schemas.microsoft.com/office/powerpoint/2010/main" val="4005031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21</a:t>
            </a:fld>
            <a:endParaRPr lang="zh-CN" altLang="en-US"/>
          </a:p>
        </p:txBody>
      </p:sp>
    </p:spTree>
    <p:extLst>
      <p:ext uri="{BB962C8B-B14F-4D97-AF65-F5344CB8AC3E}">
        <p14:creationId xmlns:p14="http://schemas.microsoft.com/office/powerpoint/2010/main" val="4082893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22</a:t>
            </a:fld>
            <a:endParaRPr lang="zh-CN" altLang="en-US"/>
          </a:p>
        </p:txBody>
      </p:sp>
    </p:spTree>
    <p:extLst>
      <p:ext uri="{BB962C8B-B14F-4D97-AF65-F5344CB8AC3E}">
        <p14:creationId xmlns:p14="http://schemas.microsoft.com/office/powerpoint/2010/main" val="3193134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t>Too</a:t>
            </a:r>
            <a:r>
              <a:rPr lang="zh-CN" altLang="en-US" sz="1200" b="1" dirty="0"/>
              <a:t> </a:t>
            </a:r>
            <a:r>
              <a:rPr lang="en-US" altLang="zh-CN" sz="1200" b="1" dirty="0"/>
              <a:t>dense,</a:t>
            </a:r>
            <a:r>
              <a:rPr lang="zh-CN" altLang="en-US" sz="1200" b="1" dirty="0"/>
              <a:t> </a:t>
            </a:r>
            <a:r>
              <a:rPr lang="en-US" altLang="zh-CN" sz="1200" b="1" dirty="0"/>
              <a:t>too</a:t>
            </a:r>
            <a:r>
              <a:rPr lang="zh-CN" altLang="en-US" sz="1200" b="1" dirty="0"/>
              <a:t> </a:t>
            </a:r>
            <a:r>
              <a:rPr lang="en-US" altLang="zh-CN" sz="1200" b="1" dirty="0"/>
              <a:t>sparse</a:t>
            </a:r>
            <a:r>
              <a:rPr lang="zh-CN" altLang="en-US" sz="1200" b="1" dirty="0"/>
              <a:t> </a:t>
            </a:r>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23</a:t>
            </a:fld>
            <a:endParaRPr lang="zh-CN" altLang="en-US"/>
          </a:p>
        </p:txBody>
      </p:sp>
    </p:spTree>
    <p:extLst>
      <p:ext uri="{BB962C8B-B14F-4D97-AF65-F5344CB8AC3E}">
        <p14:creationId xmlns:p14="http://schemas.microsoft.com/office/powerpoint/2010/main" val="997565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t>One</a:t>
            </a:r>
            <a:r>
              <a:rPr lang="zh-CN" altLang="en-US" sz="1200" b="1" dirty="0"/>
              <a:t> </a:t>
            </a:r>
            <a:r>
              <a:rPr lang="en-US" altLang="zh-CN" sz="1200" b="1" dirty="0"/>
              <a:t>latent</a:t>
            </a:r>
            <a:r>
              <a:rPr lang="zh-CN" altLang="en-US" sz="1200" b="1" dirty="0"/>
              <a:t> </a:t>
            </a:r>
            <a:r>
              <a:rPr lang="en-US" altLang="zh-CN" sz="1200" b="1" dirty="0"/>
              <a:t>variable</a:t>
            </a:r>
            <a:r>
              <a:rPr lang="zh-CN" altLang="en-US" sz="1200" b="1" dirty="0"/>
              <a:t> </a:t>
            </a:r>
            <a:r>
              <a:rPr lang="en-US" altLang="zh-CN" sz="1200" b="1" dirty="0"/>
              <a:t>affects</a:t>
            </a:r>
            <a:r>
              <a:rPr lang="zh-CN" altLang="en-US" sz="1200" b="1" dirty="0"/>
              <a:t> </a:t>
            </a:r>
            <a:r>
              <a:rPr lang="en-US" altLang="zh-CN" sz="1200" b="1" dirty="0"/>
              <a:t>a</a:t>
            </a:r>
            <a:r>
              <a:rPr lang="zh-CN" altLang="en-US" sz="1200" b="1" dirty="0"/>
              <a:t> </a:t>
            </a:r>
            <a:r>
              <a:rPr lang="en-US" altLang="zh-CN" sz="1200" b="1" dirty="0"/>
              <a:t>set</a:t>
            </a:r>
            <a:r>
              <a:rPr lang="zh-CN" altLang="en-US" sz="1200" b="1" dirty="0"/>
              <a:t> </a:t>
            </a:r>
            <a:r>
              <a:rPr lang="en-US" altLang="zh-CN" sz="1200" b="1" dirty="0"/>
              <a:t>of</a:t>
            </a:r>
            <a:r>
              <a:rPr lang="zh-CN" altLang="en-US" sz="1200" b="1" dirty="0"/>
              <a:t> </a:t>
            </a:r>
            <a:r>
              <a:rPr lang="en-US" altLang="zh-CN" sz="1200" b="1" dirty="0"/>
              <a:t>observations</a:t>
            </a:r>
            <a:r>
              <a:rPr lang="zh-CN" altLang="en-US" sz="1200" b="1" dirty="0"/>
              <a:t> </a:t>
            </a:r>
            <a:r>
              <a:rPr lang="en-US" altLang="zh-CN" sz="1200" b="1" dirty="0"/>
              <a:t>uniquely.</a:t>
            </a:r>
            <a:r>
              <a:rPr lang="zh-CN" altLang="en-US" sz="1200" b="1" dirty="0"/>
              <a:t> </a:t>
            </a:r>
            <a:br>
              <a:rPr lang="en-US" altLang="zh-CN" sz="1200" b="1" dirty="0"/>
            </a:br>
            <a:br>
              <a:rPr lang="en-US" altLang="zh-CN" sz="1200" b="1" dirty="0"/>
            </a:br>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24</a:t>
            </a:fld>
            <a:endParaRPr lang="zh-CN" altLang="en-US"/>
          </a:p>
        </p:txBody>
      </p:sp>
    </p:spTree>
    <p:extLst>
      <p:ext uri="{BB962C8B-B14F-4D97-AF65-F5344CB8AC3E}">
        <p14:creationId xmlns:p14="http://schemas.microsoft.com/office/powerpoint/2010/main" val="3929520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2</a:t>
            </a:fld>
            <a:endParaRPr lang="zh-CN" altLang="en-US"/>
          </a:p>
        </p:txBody>
      </p:sp>
    </p:spTree>
    <p:extLst>
      <p:ext uri="{BB962C8B-B14F-4D97-AF65-F5344CB8AC3E}">
        <p14:creationId xmlns:p14="http://schemas.microsoft.com/office/powerpoint/2010/main" val="539169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encourages the variability between the influences of each source. For each source, its influence on the observations should be as distinctive as possible, which is correlated with the sparsity of the mixing matrix</a:t>
            </a:r>
            <a:endParaRPr lang="en-CN"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26</a:t>
            </a:fld>
            <a:endParaRPr lang="zh-CN" altLang="en-US"/>
          </a:p>
        </p:txBody>
      </p:sp>
    </p:spTree>
    <p:extLst>
      <p:ext uri="{BB962C8B-B14F-4D97-AF65-F5344CB8AC3E}">
        <p14:creationId xmlns:p14="http://schemas.microsoft.com/office/powerpoint/2010/main" val="507556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27</a:t>
            </a:fld>
            <a:endParaRPr lang="zh-CN" altLang="en-US"/>
          </a:p>
        </p:txBody>
      </p:sp>
    </p:spTree>
    <p:extLst>
      <p:ext uri="{BB962C8B-B14F-4D97-AF65-F5344CB8AC3E}">
        <p14:creationId xmlns:p14="http://schemas.microsoft.com/office/powerpoint/2010/main" val="1190259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28</a:t>
            </a:fld>
            <a:endParaRPr lang="zh-CN" altLang="en-US"/>
          </a:p>
        </p:txBody>
      </p:sp>
    </p:spTree>
    <p:extLst>
      <p:ext uri="{BB962C8B-B14F-4D97-AF65-F5344CB8AC3E}">
        <p14:creationId xmlns:p14="http://schemas.microsoft.com/office/powerpoint/2010/main" val="2777392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r>
              <a:rPr lang="en-US" altLang="zh-CN" sz="1200" b="1" dirty="0"/>
              <a:t>Give</a:t>
            </a:r>
            <a:r>
              <a:rPr lang="zh-CN" altLang="en-US" sz="1200" b="1" dirty="0"/>
              <a:t> </a:t>
            </a:r>
            <a:r>
              <a:rPr lang="en-US" altLang="zh-CN" sz="1200" b="1" dirty="0"/>
              <a:t>the</a:t>
            </a:r>
            <a:r>
              <a:rPr lang="zh-CN" altLang="en-US" sz="1200" b="1" dirty="0"/>
              <a:t> </a:t>
            </a:r>
            <a:r>
              <a:rPr lang="en-US" altLang="zh-CN" sz="1200" b="1" dirty="0"/>
              <a:t>intuition</a:t>
            </a:r>
            <a:r>
              <a:rPr lang="zh-CN" altLang="en-US" sz="1200" b="1" dirty="0"/>
              <a:t> </a:t>
            </a:r>
            <a:r>
              <a:rPr lang="en-US" altLang="zh-CN" sz="1200" b="1" dirty="0"/>
              <a:t>of</a:t>
            </a:r>
            <a:r>
              <a:rPr lang="zh-CN" altLang="en-US" sz="1200" b="1" dirty="0"/>
              <a:t> </a:t>
            </a:r>
            <a:r>
              <a:rPr lang="en-US" altLang="zh-CN" sz="1200" b="1" dirty="0"/>
              <a:t>both</a:t>
            </a:r>
            <a:r>
              <a:rPr lang="zh-CN" altLang="en-US" sz="1200" b="1" dirty="0"/>
              <a:t> </a:t>
            </a:r>
            <a:r>
              <a:rPr lang="en-US" altLang="zh-CN" sz="1200" b="1" dirty="0"/>
              <a:t>a</a:t>
            </a:r>
            <a:r>
              <a:rPr lang="zh-CN" altLang="en-US" sz="1200" b="1" dirty="0"/>
              <a:t> </a:t>
            </a:r>
            <a:r>
              <a:rPr lang="en-US" altLang="zh-CN" sz="1200" b="1" dirty="0"/>
              <a:t>and</a:t>
            </a:r>
            <a:r>
              <a:rPr lang="zh-CN" altLang="en-US" sz="1200" b="1" dirty="0"/>
              <a:t> </a:t>
            </a:r>
            <a:r>
              <a:rPr lang="en-US" altLang="zh-CN" sz="1200" b="1" dirty="0"/>
              <a:t>b</a:t>
            </a:r>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29</a:t>
            </a:fld>
            <a:endParaRPr lang="zh-CN" altLang="en-US"/>
          </a:p>
        </p:txBody>
      </p:sp>
    </p:spTree>
    <p:extLst>
      <p:ext uri="{BB962C8B-B14F-4D97-AF65-F5344CB8AC3E}">
        <p14:creationId xmlns:p14="http://schemas.microsoft.com/office/powerpoint/2010/main" val="1970466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r>
              <a:rPr lang="en-US" altLang="zh-CN" sz="1200" b="1" dirty="0"/>
              <a:t>Give</a:t>
            </a:r>
            <a:r>
              <a:rPr lang="zh-CN" altLang="en-US" sz="1200" b="1" dirty="0"/>
              <a:t> </a:t>
            </a:r>
            <a:r>
              <a:rPr lang="en-US" altLang="zh-CN" sz="1200" b="1" dirty="0"/>
              <a:t>the</a:t>
            </a:r>
            <a:r>
              <a:rPr lang="zh-CN" altLang="en-US" sz="1200" b="1" dirty="0"/>
              <a:t> </a:t>
            </a:r>
            <a:r>
              <a:rPr lang="en-US" altLang="zh-CN" sz="1200" b="1" dirty="0"/>
              <a:t>intuition</a:t>
            </a:r>
            <a:r>
              <a:rPr lang="zh-CN" altLang="en-US" sz="1200" b="1" dirty="0"/>
              <a:t> </a:t>
            </a:r>
            <a:r>
              <a:rPr lang="en-US" altLang="zh-CN" sz="1200" b="1" dirty="0"/>
              <a:t>of</a:t>
            </a:r>
            <a:r>
              <a:rPr lang="zh-CN" altLang="en-US" sz="1200" b="1" dirty="0"/>
              <a:t> </a:t>
            </a:r>
            <a:r>
              <a:rPr lang="en-US" altLang="zh-CN" sz="1200" b="1" dirty="0"/>
              <a:t>both</a:t>
            </a:r>
            <a:r>
              <a:rPr lang="zh-CN" altLang="en-US" sz="1200" b="1" dirty="0"/>
              <a:t> </a:t>
            </a:r>
            <a:r>
              <a:rPr lang="en-US" altLang="zh-CN" sz="1200" b="1" dirty="0"/>
              <a:t>a</a:t>
            </a:r>
            <a:r>
              <a:rPr lang="zh-CN" altLang="en-US" sz="1200" b="1" dirty="0"/>
              <a:t> </a:t>
            </a:r>
            <a:r>
              <a:rPr lang="en-US" altLang="zh-CN" sz="1200" b="1" dirty="0"/>
              <a:t>and</a:t>
            </a:r>
            <a:r>
              <a:rPr lang="zh-CN" altLang="en-US" sz="1200" b="1" dirty="0"/>
              <a:t> </a:t>
            </a:r>
            <a:r>
              <a:rPr lang="en-US" altLang="zh-CN" sz="1200" b="1" dirty="0"/>
              <a:t>b</a:t>
            </a:r>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30</a:t>
            </a:fld>
            <a:endParaRPr lang="zh-CN" altLang="en-US"/>
          </a:p>
        </p:txBody>
      </p:sp>
    </p:spTree>
    <p:extLst>
      <p:ext uri="{BB962C8B-B14F-4D97-AF65-F5344CB8AC3E}">
        <p14:creationId xmlns:p14="http://schemas.microsoft.com/office/powerpoint/2010/main" val="107474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r>
              <a:rPr lang="en-US" altLang="zh-CN" sz="1200" b="1" dirty="0"/>
              <a:t>A</a:t>
            </a:r>
            <a:r>
              <a:rPr lang="zh-CN" altLang="en-US" sz="1200" b="1" dirty="0"/>
              <a:t> </a:t>
            </a:r>
            <a:r>
              <a:rPr lang="en-US" altLang="zh-CN" sz="1200" b="1" dirty="0"/>
              <a:t>affect</a:t>
            </a:r>
            <a:r>
              <a:rPr lang="zh-CN" altLang="en-US" sz="1200" b="1" dirty="0"/>
              <a:t> </a:t>
            </a:r>
            <a:r>
              <a:rPr lang="en-US" altLang="zh-CN" sz="1200" b="1" dirty="0"/>
              <a:t>C</a:t>
            </a:r>
            <a:r>
              <a:rPr lang="zh-CN" altLang="en-US" sz="1200" b="1" dirty="0"/>
              <a:t>  </a:t>
            </a:r>
            <a:endParaRPr lang="en-US" altLang="zh-CN" sz="1200" b="1" dirty="0"/>
          </a:p>
          <a:p>
            <a:br>
              <a:rPr lang="en-US" altLang="zh-CN" sz="1200" b="1" dirty="0"/>
            </a:br>
            <a:r>
              <a:rPr lang="en-US" altLang="zh-CN" sz="1200" b="1" dirty="0"/>
              <a:t>B</a:t>
            </a:r>
            <a:r>
              <a:rPr lang="zh-CN" altLang="en-US" sz="1200" b="1" dirty="0"/>
              <a:t> </a:t>
            </a:r>
            <a:r>
              <a:rPr lang="en-US" altLang="zh-CN" sz="1200" b="1" dirty="0"/>
              <a:t>cannot</a:t>
            </a:r>
            <a:r>
              <a:rPr lang="zh-CN" altLang="en-US" sz="1200" b="1" dirty="0"/>
              <a:t> </a:t>
            </a:r>
            <a:r>
              <a:rPr lang="en-US" altLang="zh-CN" sz="1200" b="1" dirty="0"/>
              <a:t>affect</a:t>
            </a:r>
            <a:r>
              <a:rPr lang="zh-CN" altLang="en-US" sz="1200" b="1" dirty="0"/>
              <a:t> </a:t>
            </a:r>
            <a:r>
              <a:rPr lang="en-US" altLang="zh-CN" sz="1200" b="1" dirty="0"/>
              <a:t>C</a:t>
            </a:r>
            <a:r>
              <a:rPr lang="zh-CN" altLang="en-US" sz="1200" b="1" dirty="0"/>
              <a:t> </a:t>
            </a:r>
            <a:r>
              <a:rPr lang="en-US" altLang="zh-CN" sz="1200" b="1" dirty="0"/>
              <a:t>without</a:t>
            </a:r>
            <a:r>
              <a:rPr lang="zh-CN" altLang="en-US" sz="1200" b="1" dirty="0"/>
              <a:t> </a:t>
            </a:r>
            <a:r>
              <a:rPr lang="en-US" altLang="zh-CN" sz="1200" b="1" dirty="0"/>
              <a:t>A</a:t>
            </a:r>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31</a:t>
            </a:fld>
            <a:endParaRPr lang="zh-CN" altLang="en-US"/>
          </a:p>
        </p:txBody>
      </p:sp>
    </p:spTree>
    <p:extLst>
      <p:ext uri="{BB962C8B-B14F-4D97-AF65-F5344CB8AC3E}">
        <p14:creationId xmlns:p14="http://schemas.microsoft.com/office/powerpoint/2010/main" val="2171658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32</a:t>
            </a:fld>
            <a:endParaRPr lang="zh-CN" altLang="en-US"/>
          </a:p>
        </p:txBody>
      </p:sp>
    </p:spTree>
    <p:extLst>
      <p:ext uri="{BB962C8B-B14F-4D97-AF65-F5344CB8AC3E}">
        <p14:creationId xmlns:p14="http://schemas.microsoft.com/office/powerpoint/2010/main" val="2701193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33</a:t>
            </a:fld>
            <a:endParaRPr lang="zh-CN" altLang="en-US"/>
          </a:p>
        </p:txBody>
      </p:sp>
    </p:spTree>
    <p:extLst>
      <p:ext uri="{BB962C8B-B14F-4D97-AF65-F5344CB8AC3E}">
        <p14:creationId xmlns:p14="http://schemas.microsoft.com/office/powerpoint/2010/main" val="2361709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34</a:t>
            </a:fld>
            <a:endParaRPr lang="zh-CN" altLang="en-US"/>
          </a:p>
        </p:txBody>
      </p:sp>
    </p:spTree>
    <p:extLst>
      <p:ext uri="{BB962C8B-B14F-4D97-AF65-F5344CB8AC3E}">
        <p14:creationId xmlns:p14="http://schemas.microsoft.com/office/powerpoint/2010/main" val="1980112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35</a:t>
            </a:fld>
            <a:endParaRPr lang="zh-CN" altLang="en-US"/>
          </a:p>
        </p:txBody>
      </p:sp>
    </p:spTree>
    <p:extLst>
      <p:ext uri="{BB962C8B-B14F-4D97-AF65-F5344CB8AC3E}">
        <p14:creationId xmlns:p14="http://schemas.microsoft.com/office/powerpoint/2010/main" val="197618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3</a:t>
            </a:fld>
            <a:endParaRPr lang="zh-CN" altLang="en-US"/>
          </a:p>
        </p:txBody>
      </p:sp>
    </p:spTree>
    <p:extLst>
      <p:ext uri="{BB962C8B-B14F-4D97-AF65-F5344CB8AC3E}">
        <p14:creationId xmlns:p14="http://schemas.microsoft.com/office/powerpoint/2010/main" val="639338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36</a:t>
            </a:fld>
            <a:endParaRPr lang="zh-CN" altLang="en-US"/>
          </a:p>
        </p:txBody>
      </p:sp>
    </p:spTree>
    <p:extLst>
      <p:ext uri="{BB962C8B-B14F-4D97-AF65-F5344CB8AC3E}">
        <p14:creationId xmlns:p14="http://schemas.microsoft.com/office/powerpoint/2010/main" val="88724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37</a:t>
            </a:fld>
            <a:endParaRPr lang="zh-CN" altLang="en-US"/>
          </a:p>
        </p:txBody>
      </p:sp>
    </p:spTree>
    <p:extLst>
      <p:ext uri="{BB962C8B-B14F-4D97-AF65-F5344CB8AC3E}">
        <p14:creationId xmlns:p14="http://schemas.microsoft.com/office/powerpoint/2010/main" val="3360958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38</a:t>
            </a:fld>
            <a:endParaRPr lang="zh-CN" altLang="en-US"/>
          </a:p>
        </p:txBody>
      </p:sp>
    </p:spTree>
    <p:extLst>
      <p:ext uri="{BB962C8B-B14F-4D97-AF65-F5344CB8AC3E}">
        <p14:creationId xmlns:p14="http://schemas.microsoft.com/office/powerpoint/2010/main" val="2948437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39</a:t>
            </a:fld>
            <a:endParaRPr lang="zh-CN" altLang="en-US"/>
          </a:p>
        </p:txBody>
      </p:sp>
    </p:spTree>
    <p:extLst>
      <p:ext uri="{BB962C8B-B14F-4D97-AF65-F5344CB8AC3E}">
        <p14:creationId xmlns:p14="http://schemas.microsoft.com/office/powerpoint/2010/main" val="3595580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40</a:t>
            </a:fld>
            <a:endParaRPr lang="zh-CN" altLang="en-US"/>
          </a:p>
        </p:txBody>
      </p:sp>
    </p:spTree>
    <p:extLst>
      <p:ext uri="{BB962C8B-B14F-4D97-AF65-F5344CB8AC3E}">
        <p14:creationId xmlns:p14="http://schemas.microsoft.com/office/powerpoint/2010/main" val="1477750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41</a:t>
            </a:fld>
            <a:endParaRPr lang="zh-CN" altLang="en-US"/>
          </a:p>
        </p:txBody>
      </p:sp>
    </p:spTree>
    <p:extLst>
      <p:ext uri="{BB962C8B-B14F-4D97-AF65-F5344CB8AC3E}">
        <p14:creationId xmlns:p14="http://schemas.microsoft.com/office/powerpoint/2010/main" val="1862122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42</a:t>
            </a:fld>
            <a:endParaRPr lang="zh-CN" altLang="en-US"/>
          </a:p>
        </p:txBody>
      </p:sp>
    </p:spTree>
    <p:extLst>
      <p:ext uri="{BB962C8B-B14F-4D97-AF65-F5344CB8AC3E}">
        <p14:creationId xmlns:p14="http://schemas.microsoft.com/office/powerpoint/2010/main" val="2798904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43</a:t>
            </a:fld>
            <a:endParaRPr lang="zh-CN" altLang="en-US"/>
          </a:p>
        </p:txBody>
      </p:sp>
    </p:spTree>
    <p:extLst>
      <p:ext uri="{BB962C8B-B14F-4D97-AF65-F5344CB8AC3E}">
        <p14:creationId xmlns:p14="http://schemas.microsoft.com/office/powerpoint/2010/main" val="2953756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44</a:t>
            </a:fld>
            <a:endParaRPr lang="zh-CN" altLang="en-US"/>
          </a:p>
        </p:txBody>
      </p:sp>
    </p:spTree>
    <p:extLst>
      <p:ext uri="{BB962C8B-B14F-4D97-AF65-F5344CB8AC3E}">
        <p14:creationId xmlns:p14="http://schemas.microsoft.com/office/powerpoint/2010/main" val="4172254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b="1" dirty="0"/>
              <a:t>Thanks for your</a:t>
            </a:r>
            <a:r>
              <a:rPr lang="zh-CN" altLang="en-US" sz="1200" b="1" dirty="0"/>
              <a:t> </a:t>
            </a:r>
            <a:r>
              <a:rPr lang="en-US" altLang="zh-CN" sz="1200" b="1" dirty="0"/>
              <a:t>listening,</a:t>
            </a:r>
            <a:r>
              <a:rPr lang="zh-CN" altLang="en-US" sz="1200" b="1" dirty="0"/>
              <a:t> </a:t>
            </a:r>
            <a:r>
              <a:rPr lang="en-US" altLang="zh-CN" sz="1200" b="1" dirty="0"/>
              <a:t>Please</a:t>
            </a:r>
            <a:r>
              <a:rPr lang="zh-CN" altLang="en-US" sz="1200" b="1" dirty="0"/>
              <a:t> </a:t>
            </a:r>
            <a:r>
              <a:rPr lang="en-US" altLang="zh-CN" sz="1200" b="1" dirty="0"/>
              <a:t>refer</a:t>
            </a:r>
            <a:r>
              <a:rPr lang="zh-CN" altLang="en-US" sz="1200" b="1" dirty="0"/>
              <a:t> </a:t>
            </a:r>
            <a:r>
              <a:rPr lang="en-US" altLang="zh-CN" sz="1200" b="1" dirty="0"/>
              <a:t>to</a:t>
            </a:r>
            <a:r>
              <a:rPr lang="zh-CN" altLang="en-US" sz="1200" b="1" dirty="0"/>
              <a:t> </a:t>
            </a:r>
            <a:r>
              <a:rPr lang="en-US" altLang="zh-CN" sz="1200" b="1" dirty="0"/>
              <a:t>our</a:t>
            </a:r>
            <a:r>
              <a:rPr lang="zh-CN" altLang="en-US" sz="1200" b="1" dirty="0"/>
              <a:t> </a:t>
            </a:r>
            <a:r>
              <a:rPr lang="en-US" altLang="zh-CN" sz="1200" b="1" dirty="0"/>
              <a:t>papers</a:t>
            </a:r>
            <a:r>
              <a:rPr lang="zh-CN" altLang="en-US" sz="1200" b="1" dirty="0"/>
              <a:t> </a:t>
            </a:r>
            <a:r>
              <a:rPr lang="en-US" altLang="zh-CN" sz="1200" b="1" dirty="0"/>
              <a:t>for</a:t>
            </a:r>
            <a:r>
              <a:rPr lang="zh-CN" altLang="en-US" sz="1200" b="1" dirty="0"/>
              <a:t> </a:t>
            </a:r>
            <a:r>
              <a:rPr lang="en-US" altLang="zh-CN" sz="1200" b="1" dirty="0"/>
              <a:t>more</a:t>
            </a:r>
            <a:r>
              <a:rPr lang="zh-CN" altLang="en-US" sz="1200" b="1" dirty="0"/>
              <a:t> </a:t>
            </a:r>
            <a:r>
              <a:rPr lang="en-US" altLang="zh-CN" sz="1200" b="1" dirty="0"/>
              <a:t>details.</a:t>
            </a:r>
            <a:r>
              <a:rPr lang="zh-CN" altLang="en-US" sz="1200" b="1" dirty="0"/>
              <a:t> </a:t>
            </a:r>
            <a:r>
              <a:rPr lang="en-US" altLang="zh-CN" sz="1200" b="1" dirty="0"/>
              <a:t>We</a:t>
            </a:r>
            <a:r>
              <a:rPr lang="zh-CN" altLang="en-US" sz="1200" b="1" dirty="0"/>
              <a:t> </a:t>
            </a:r>
            <a:r>
              <a:rPr lang="en-US" altLang="zh-CN" sz="1200" b="1" dirty="0"/>
              <a:t>have</a:t>
            </a:r>
            <a:r>
              <a:rPr lang="zh-CN" altLang="en-US" sz="1200" b="1" dirty="0"/>
              <a:t> </a:t>
            </a:r>
            <a:r>
              <a:rPr lang="en-US" altLang="zh-CN" sz="1200" b="1" dirty="0"/>
              <a:t>included</a:t>
            </a:r>
            <a:r>
              <a:rPr lang="zh-CN" altLang="en-US" sz="1200" b="1" dirty="0"/>
              <a:t> </a:t>
            </a:r>
            <a:r>
              <a:rPr lang="en-US" altLang="zh-CN" sz="1200" b="1" dirty="0"/>
              <a:t>some</a:t>
            </a:r>
            <a:r>
              <a:rPr lang="zh-CN" altLang="en-US" sz="1200" b="1" dirty="0"/>
              <a:t> </a:t>
            </a:r>
            <a:r>
              <a:rPr lang="en-US" altLang="zh-CN" sz="1200" b="1" dirty="0"/>
              <a:t>recent</a:t>
            </a:r>
            <a:r>
              <a:rPr lang="zh-CN" altLang="en-US" sz="1200" b="1" dirty="0"/>
              <a:t> </a:t>
            </a:r>
            <a:r>
              <a:rPr lang="en-US" altLang="zh-CN" sz="1200" b="1" dirty="0"/>
              <a:t>updates</a:t>
            </a:r>
            <a:r>
              <a:rPr lang="zh-CN" altLang="en-US" sz="1200" b="1" dirty="0"/>
              <a:t> </a:t>
            </a:r>
            <a:r>
              <a:rPr lang="en-US" altLang="zh-CN" sz="1200" b="1" dirty="0"/>
              <a:t>there. </a:t>
            </a:r>
          </a:p>
        </p:txBody>
      </p:sp>
      <p:sp>
        <p:nvSpPr>
          <p:cNvPr id="4" name="Slide Number Placeholder 3"/>
          <p:cNvSpPr>
            <a:spLocks noGrp="1"/>
          </p:cNvSpPr>
          <p:nvPr>
            <p:ph type="sldNum" sz="quarter" idx="10"/>
          </p:nvPr>
        </p:nvSpPr>
        <p:spPr/>
        <p:txBody>
          <a:bodyPr/>
          <a:lstStyle/>
          <a:p>
            <a:fld id="{6CFC4211-53E5-444F-B626-DCD582702337}" type="slidenum">
              <a:rPr lang="en-US" smtClean="0"/>
              <a:t>45</a:t>
            </a:fld>
            <a:endParaRPr lang="en-US" dirty="0"/>
          </a:p>
        </p:txBody>
      </p:sp>
    </p:spTree>
    <p:extLst>
      <p:ext uri="{BB962C8B-B14F-4D97-AF65-F5344CB8AC3E}">
        <p14:creationId xmlns:p14="http://schemas.microsoft.com/office/powerpoint/2010/main" val="852455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r>
              <a:rPr lang="en-US" altLang="zh-CN" sz="1200" b="1" dirty="0"/>
              <a:t>Unstructured</a:t>
            </a:r>
            <a:r>
              <a:rPr lang="zh-CN" altLang="en-US" sz="1200" b="1" dirty="0"/>
              <a:t> </a:t>
            </a:r>
            <a:r>
              <a:rPr lang="en-US" altLang="zh-CN" sz="1200" b="1" dirty="0"/>
              <a:t>data</a:t>
            </a:r>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4</a:t>
            </a:fld>
            <a:endParaRPr lang="zh-CN" altLang="en-US"/>
          </a:p>
        </p:txBody>
      </p:sp>
    </p:spTree>
    <p:extLst>
      <p:ext uri="{BB962C8B-B14F-4D97-AF65-F5344CB8AC3E}">
        <p14:creationId xmlns:p14="http://schemas.microsoft.com/office/powerpoint/2010/main" val="663891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sz="1200" b="1" dirty="0"/>
          </a:p>
        </p:txBody>
      </p:sp>
      <p:sp>
        <p:nvSpPr>
          <p:cNvPr id="4" name="Slide Number Placeholder 3"/>
          <p:cNvSpPr>
            <a:spLocks noGrp="1"/>
          </p:cNvSpPr>
          <p:nvPr>
            <p:ph type="sldNum" sz="quarter" idx="10"/>
          </p:nvPr>
        </p:nvSpPr>
        <p:spPr/>
        <p:txBody>
          <a:bodyPr/>
          <a:lstStyle/>
          <a:p>
            <a:fld id="{6CFC4211-53E5-444F-B626-DCD582702337}" type="slidenum">
              <a:rPr lang="en-US" smtClean="0"/>
              <a:t>46</a:t>
            </a:fld>
            <a:endParaRPr lang="en-US" dirty="0"/>
          </a:p>
        </p:txBody>
      </p:sp>
    </p:spTree>
    <p:extLst>
      <p:ext uri="{BB962C8B-B14F-4D97-AF65-F5344CB8AC3E}">
        <p14:creationId xmlns:p14="http://schemas.microsoft.com/office/powerpoint/2010/main" val="863431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47</a:t>
            </a:fld>
            <a:endParaRPr lang="zh-CN" altLang="en-US"/>
          </a:p>
        </p:txBody>
      </p:sp>
    </p:spTree>
    <p:extLst>
      <p:ext uri="{BB962C8B-B14F-4D97-AF65-F5344CB8AC3E}">
        <p14:creationId xmlns:p14="http://schemas.microsoft.com/office/powerpoint/2010/main" val="2936979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t>Data is explained by unobserved and independent latent variables/sources (</a:t>
            </a:r>
            <a:r>
              <a:rPr lang="en-US" sz="1200" b="1" i="1" dirty="0"/>
              <a:t>S</a:t>
            </a:r>
            <a:r>
              <a:rPr lang="en-US" sz="1200" dirty="0"/>
              <a:t>)</a:t>
            </a:r>
          </a:p>
          <a:p>
            <a:pPr fontAlgn="base"/>
            <a:r>
              <a:rPr lang="en-US" sz="1200" dirty="0"/>
              <a:t>There exists a </a:t>
            </a:r>
            <a:r>
              <a:rPr lang="en-US" sz="1200" i="1" dirty="0"/>
              <a:t>mixing function </a:t>
            </a:r>
            <a:r>
              <a:rPr lang="en-US" sz="1200" b="1" i="1" dirty="0"/>
              <a:t>f(S)</a:t>
            </a:r>
            <a:r>
              <a:rPr lang="en-US" sz="1200" i="1" dirty="0"/>
              <a:t> that </a:t>
            </a:r>
            <a:r>
              <a:rPr lang="en-US" sz="1200" dirty="0"/>
              <a:t>transforms </a:t>
            </a:r>
            <a:r>
              <a:rPr lang="en-US" sz="1200" i="1" dirty="0"/>
              <a:t>sources</a:t>
            </a:r>
            <a:r>
              <a:rPr lang="en-US" sz="1200" dirty="0"/>
              <a:t> </a:t>
            </a:r>
            <a:r>
              <a:rPr lang="en-US" sz="1200" b="1" i="1" dirty="0"/>
              <a:t>S </a:t>
            </a:r>
            <a:r>
              <a:rPr lang="en-US" sz="1200" dirty="0"/>
              <a:t>to </a:t>
            </a:r>
            <a:r>
              <a:rPr lang="en-US" sz="1200" i="1" dirty="0"/>
              <a:t>observation</a:t>
            </a:r>
            <a:r>
              <a:rPr lang="en-US" sz="1200" dirty="0"/>
              <a:t> </a:t>
            </a:r>
            <a:r>
              <a:rPr lang="en-US" sz="1200" b="1" i="1" dirty="0"/>
              <a:t>X</a:t>
            </a:r>
            <a:endParaRPr lang="en-US" sz="1200" dirty="0"/>
          </a:p>
          <a:p>
            <a:pPr fontAlgn="base"/>
            <a:r>
              <a:rPr lang="en-US" sz="1200" dirty="0"/>
              <a:t>Disentanglement: recover </a:t>
            </a:r>
            <a:r>
              <a:rPr lang="en-US" sz="1200" i="1" dirty="0"/>
              <a:t>sources</a:t>
            </a:r>
            <a:r>
              <a:rPr lang="en-US" sz="1200" dirty="0"/>
              <a:t> </a:t>
            </a:r>
            <a:r>
              <a:rPr lang="en-US" sz="1200" b="1" i="1" dirty="0"/>
              <a:t>S</a:t>
            </a:r>
            <a:r>
              <a:rPr lang="en-US" sz="1200" dirty="0"/>
              <a:t> from </a:t>
            </a:r>
            <a:r>
              <a:rPr lang="en-US" sz="1200" i="1" dirty="0"/>
              <a:t>observation</a:t>
            </a:r>
            <a:r>
              <a:rPr lang="en-US" sz="1200" dirty="0"/>
              <a:t> </a:t>
            </a:r>
            <a:r>
              <a:rPr lang="en-US" sz="1200" b="1" i="1" dirty="0"/>
              <a:t>X </a:t>
            </a:r>
            <a:endParaRPr lang="en-US" sz="1200" dirty="0"/>
          </a:p>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5</a:t>
            </a:fld>
            <a:endParaRPr lang="zh-CN" altLang="en-US"/>
          </a:p>
        </p:txBody>
      </p:sp>
    </p:spTree>
    <p:extLst>
      <p:ext uri="{BB962C8B-B14F-4D97-AF65-F5344CB8AC3E}">
        <p14:creationId xmlns:p14="http://schemas.microsoft.com/office/powerpoint/2010/main" val="683165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6</a:t>
            </a:fld>
            <a:endParaRPr lang="zh-CN" altLang="en-US"/>
          </a:p>
        </p:txBody>
      </p:sp>
    </p:spTree>
    <p:extLst>
      <p:ext uri="{BB962C8B-B14F-4D97-AF65-F5344CB8AC3E}">
        <p14:creationId xmlns:p14="http://schemas.microsoft.com/office/powerpoint/2010/main" val="163603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7</a:t>
            </a:fld>
            <a:endParaRPr lang="zh-CN" altLang="en-US"/>
          </a:p>
        </p:txBody>
      </p:sp>
    </p:spTree>
    <p:extLst>
      <p:ext uri="{BB962C8B-B14F-4D97-AF65-F5344CB8AC3E}">
        <p14:creationId xmlns:p14="http://schemas.microsoft.com/office/powerpoint/2010/main" val="2595888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8</a:t>
            </a:fld>
            <a:endParaRPr lang="zh-CN" altLang="en-US"/>
          </a:p>
        </p:txBody>
      </p:sp>
    </p:spTree>
    <p:extLst>
      <p:ext uri="{BB962C8B-B14F-4D97-AF65-F5344CB8AC3E}">
        <p14:creationId xmlns:p14="http://schemas.microsoft.com/office/powerpoint/2010/main" val="3239994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1" dirty="0"/>
          </a:p>
          <a:p>
            <a:endParaRPr lang="en-US" altLang="zh-CN" sz="1200" b="1" dirty="0"/>
          </a:p>
        </p:txBody>
      </p:sp>
      <p:sp>
        <p:nvSpPr>
          <p:cNvPr id="4" name="Slide Number Placeholder 3"/>
          <p:cNvSpPr>
            <a:spLocks noGrp="1"/>
          </p:cNvSpPr>
          <p:nvPr>
            <p:ph type="sldNum" sz="quarter" idx="5"/>
          </p:nvPr>
        </p:nvSpPr>
        <p:spPr/>
        <p:txBody>
          <a:bodyPr/>
          <a:lstStyle/>
          <a:p>
            <a:fld id="{193C4EFA-4355-4222-BF03-990C07152FDE}" type="slidenum">
              <a:rPr lang="zh-CN" altLang="en-US" smtClean="0"/>
              <a:t>9</a:t>
            </a:fld>
            <a:endParaRPr lang="zh-CN" altLang="en-US"/>
          </a:p>
        </p:txBody>
      </p:sp>
    </p:spTree>
    <p:extLst>
      <p:ext uri="{BB962C8B-B14F-4D97-AF65-F5344CB8AC3E}">
        <p14:creationId xmlns:p14="http://schemas.microsoft.com/office/powerpoint/2010/main" val="3944951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8BA6DE7C-0830-7F00-5420-E54304543B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0250" b="25064"/>
          <a:stretch/>
        </p:blipFill>
        <p:spPr>
          <a:xfrm>
            <a:off x="10560496" y="34827"/>
            <a:ext cx="1422400" cy="777850"/>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7287A24D-2165-B950-37E6-5A300EF3633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911" b="24296"/>
          <a:stretch/>
        </p:blipFill>
        <p:spPr>
          <a:xfrm>
            <a:off x="47328" y="41484"/>
            <a:ext cx="2814800" cy="777600"/>
          </a:xfrm>
          <a:prstGeom prst="rect">
            <a:avLst/>
          </a:prstGeom>
        </p:spPr>
      </p:pic>
    </p:spTree>
    <p:extLst>
      <p:ext uri="{BB962C8B-B14F-4D97-AF65-F5344CB8AC3E}">
        <p14:creationId xmlns:p14="http://schemas.microsoft.com/office/powerpoint/2010/main" val="1411778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2C495197-D73D-4705-4FC0-A4C116BA7DBC}"/>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898989"/>
                </a:solidFill>
                <a:latin typeface="Calibri" pitchFamily="34" charset="0"/>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23535427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endParaRPr lang="zh-CN"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endParaRPr lang="zh-CN" alt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9" r:id="rId2"/>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lnSpc>
          <a:spcPct val="100000"/>
        </a:lnSpc>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lnSpc>
          <a:spcPct val="150000"/>
        </a:lnSpc>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lnSpc>
          <a:spcPct val="100000"/>
        </a:lnSpc>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lnSpc>
          <a:spcPct val="100000"/>
        </a:lnSpc>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lnSpc>
          <a:spcPct val="100000"/>
        </a:lnSpc>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0.xml"/><Relationship Id="rId7" Type="http://schemas.openxmlformats.org/officeDocument/2006/relationships/customXml" Target="../ink/ink21.xml"/><Relationship Id="rId12"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53.png"/><Relationship Id="rId11" Type="http://schemas.openxmlformats.org/officeDocument/2006/relationships/customXml" Target="../ink/ink23.xml"/><Relationship Id="rId5" Type="http://schemas.openxmlformats.org/officeDocument/2006/relationships/customXml" Target="../ink/ink20.xml"/><Relationship Id="rId10"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customXml" Target="../ink/ink22.xml"/></Relationships>
</file>

<file path=ppt/slides/_rels/slide11.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60.png"/><Relationship Id="rId18" Type="http://schemas.openxmlformats.org/officeDocument/2006/relationships/customXml" Target="../ink/ink31.xml"/><Relationship Id="rId3" Type="http://schemas.openxmlformats.org/officeDocument/2006/relationships/notesSlide" Target="../notesSlides/notesSlide11.xml"/><Relationship Id="rId21" Type="http://schemas.openxmlformats.org/officeDocument/2006/relationships/image" Target="../media/image64.png"/><Relationship Id="rId7" Type="http://schemas.openxmlformats.org/officeDocument/2006/relationships/image" Target="../media/image22.png"/><Relationship Id="rId12" Type="http://schemas.openxmlformats.org/officeDocument/2006/relationships/customXml" Target="../ink/ink28.xml"/><Relationship Id="rId17" Type="http://schemas.openxmlformats.org/officeDocument/2006/relationships/image" Target="../media/image62.png"/><Relationship Id="rId2" Type="http://schemas.openxmlformats.org/officeDocument/2006/relationships/slideLayout" Target="../slideLayouts/slideLayout2.xml"/><Relationship Id="rId16" Type="http://schemas.openxmlformats.org/officeDocument/2006/relationships/customXml" Target="../ink/ink30.xml"/><Relationship Id="rId20" Type="http://schemas.openxmlformats.org/officeDocument/2006/relationships/customXml" Target="../ink/ink32.xml"/><Relationship Id="rId1" Type="http://schemas.openxmlformats.org/officeDocument/2006/relationships/tags" Target="../tags/tag10.xml"/><Relationship Id="rId6" Type="http://schemas.openxmlformats.org/officeDocument/2006/relationships/customXml" Target="../ink/ink25.xml"/><Relationship Id="rId11" Type="http://schemas.openxmlformats.org/officeDocument/2006/relationships/image" Target="../media/image59.png"/><Relationship Id="rId5" Type="http://schemas.openxmlformats.org/officeDocument/2006/relationships/image" Target="../media/image57.png"/><Relationship Id="rId15" Type="http://schemas.openxmlformats.org/officeDocument/2006/relationships/image" Target="../media/image61.png"/><Relationship Id="rId10" Type="http://schemas.openxmlformats.org/officeDocument/2006/relationships/customXml" Target="../ink/ink27.xml"/><Relationship Id="rId19" Type="http://schemas.openxmlformats.org/officeDocument/2006/relationships/image" Target="../media/image63.png"/><Relationship Id="rId4" Type="http://schemas.openxmlformats.org/officeDocument/2006/relationships/customXml" Target="../ink/ink24.xml"/><Relationship Id="rId9" Type="http://schemas.openxmlformats.org/officeDocument/2006/relationships/image" Target="../media/image58.png"/><Relationship Id="rId14" Type="http://schemas.openxmlformats.org/officeDocument/2006/relationships/customXml" Target="../ink/ink2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image" Target="../media/image1410.png"/><Relationship Id="rId26" Type="http://schemas.openxmlformats.org/officeDocument/2006/relationships/customXml" Target="../ink/ink34.xml"/><Relationship Id="rId3" Type="http://schemas.openxmlformats.org/officeDocument/2006/relationships/image" Target="../media/image66.png"/><Relationship Id="rId21" Type="http://schemas.openxmlformats.org/officeDocument/2006/relationships/image" Target="../media/image74.png"/><Relationship Id="rId12" Type="http://schemas.openxmlformats.org/officeDocument/2006/relationships/image" Target="../media/image69.png"/><Relationship Id="rId17" Type="http://schemas.openxmlformats.org/officeDocument/2006/relationships/image" Target="../media/image72.png"/><Relationship Id="rId25" Type="http://schemas.openxmlformats.org/officeDocument/2006/relationships/image" Target="../media/image77.png"/><Relationship Id="rId33" Type="http://schemas.openxmlformats.org/officeDocument/2006/relationships/image" Target="../media/image81.png"/><Relationship Id="rId2" Type="http://schemas.openxmlformats.org/officeDocument/2006/relationships/image" Target="../media/image65.png"/><Relationship Id="rId16" Type="http://schemas.openxmlformats.org/officeDocument/2006/relationships/image" Target="../media/image71.png"/><Relationship Id="rId20" Type="http://schemas.openxmlformats.org/officeDocument/2006/relationships/image" Target="../media/image73.png"/><Relationship Id="rId29" Type="http://schemas.openxmlformats.org/officeDocument/2006/relationships/image" Target="../media/image79.png"/><Relationship Id="rId1" Type="http://schemas.openxmlformats.org/officeDocument/2006/relationships/slideLayout" Target="../slideLayouts/slideLayout2.xml"/><Relationship Id="rId11" Type="http://schemas.openxmlformats.org/officeDocument/2006/relationships/image" Target="../media/image68.png"/><Relationship Id="rId24" Type="http://schemas.openxmlformats.org/officeDocument/2006/relationships/customXml" Target="../ink/ink33.xml"/><Relationship Id="rId32" Type="http://schemas.openxmlformats.org/officeDocument/2006/relationships/customXml" Target="../ink/ink37.xml"/><Relationship Id="rId15" Type="http://schemas.openxmlformats.org/officeDocument/2006/relationships/image" Target="../media/image70.png"/><Relationship Id="rId23" Type="http://schemas.openxmlformats.org/officeDocument/2006/relationships/image" Target="../media/image76.png"/><Relationship Id="rId28" Type="http://schemas.openxmlformats.org/officeDocument/2006/relationships/customXml" Target="../ink/ink35.xml"/><Relationship Id="rId10" Type="http://schemas.openxmlformats.org/officeDocument/2006/relationships/image" Target="../media/image164.png"/><Relationship Id="rId19" Type="http://schemas.openxmlformats.org/officeDocument/2006/relationships/image" Target="../media/image150.png"/><Relationship Id="rId31" Type="http://schemas.openxmlformats.org/officeDocument/2006/relationships/image" Target="../media/image80.png"/><Relationship Id="rId4" Type="http://schemas.openxmlformats.org/officeDocument/2006/relationships/image" Target="../media/image67.png"/><Relationship Id="rId9" Type="http://schemas.openxmlformats.org/officeDocument/2006/relationships/image" Target="../media/image8.png"/><Relationship Id="rId14" Type="http://schemas.openxmlformats.org/officeDocument/2006/relationships/image" Target="../media/image168.png"/><Relationship Id="rId22" Type="http://schemas.openxmlformats.org/officeDocument/2006/relationships/image" Target="../media/image75.png"/><Relationship Id="rId27" Type="http://schemas.openxmlformats.org/officeDocument/2006/relationships/image" Target="../media/image78.png"/><Relationship Id="rId30" Type="http://schemas.openxmlformats.org/officeDocument/2006/relationships/customXml" Target="../ink/ink36.xml"/></Relationships>
</file>

<file path=ppt/slides/_rels/slide14.xml.rels><?xml version="1.0" encoding="UTF-8" standalone="yes"?>
<Relationships xmlns="http://schemas.openxmlformats.org/package/2006/relationships"><Relationship Id="rId13" Type="http://schemas.openxmlformats.org/officeDocument/2006/relationships/image" Target="../media/image1670.png"/><Relationship Id="rId18" Type="http://schemas.openxmlformats.org/officeDocument/2006/relationships/image" Target="../media/image90.png"/><Relationship Id="rId3" Type="http://schemas.openxmlformats.org/officeDocument/2006/relationships/image" Target="../media/image83.png"/><Relationship Id="rId21" Type="http://schemas.openxmlformats.org/officeDocument/2006/relationships/image" Target="../media/image93.png"/><Relationship Id="rId12" Type="http://schemas.openxmlformats.org/officeDocument/2006/relationships/image" Target="../media/image86.png"/><Relationship Id="rId17" Type="http://schemas.openxmlformats.org/officeDocument/2006/relationships/image" Target="../media/image89.png"/><Relationship Id="rId2" Type="http://schemas.openxmlformats.org/officeDocument/2006/relationships/image" Target="../media/image82.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11" Type="http://schemas.openxmlformats.org/officeDocument/2006/relationships/image" Target="../media/image85.png"/><Relationship Id="rId24" Type="http://schemas.openxmlformats.org/officeDocument/2006/relationships/image" Target="../media/image96.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1640.png"/><Relationship Id="rId19" Type="http://schemas.openxmlformats.org/officeDocument/2006/relationships/image" Target="../media/image91.png"/><Relationship Id="rId4" Type="http://schemas.openxmlformats.org/officeDocument/2006/relationships/image" Target="../media/image84.png"/><Relationship Id="rId9" Type="http://schemas.openxmlformats.org/officeDocument/2006/relationships/image" Target="../media/image810.png"/><Relationship Id="rId14" Type="http://schemas.openxmlformats.org/officeDocument/2006/relationships/image" Target="../media/image1680.png"/><Relationship Id="rId22" Type="http://schemas.openxmlformats.org/officeDocument/2006/relationships/image" Target="../media/image94.png"/></Relationships>
</file>

<file path=ppt/slides/_rels/slide15.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customXml" Target="../ink/ink39.xml"/><Relationship Id="rId4" Type="http://schemas.openxmlformats.org/officeDocument/2006/relationships/image" Target="../media/image98.png"/></Relationships>
</file>

<file path=ppt/slides/_rels/slide16.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image" Target="../media/image1410.png"/><Relationship Id="rId3" Type="http://schemas.openxmlformats.org/officeDocument/2006/relationships/notesSlide" Target="../notesSlides/notesSlide13.xml"/><Relationship Id="rId21" Type="http://schemas.openxmlformats.org/officeDocument/2006/relationships/image" Target="../media/image109.png"/><Relationship Id="rId12" Type="http://schemas.openxmlformats.org/officeDocument/2006/relationships/image" Target="../media/image104.png"/><Relationship Id="rId17" Type="http://schemas.openxmlformats.org/officeDocument/2006/relationships/image" Target="../media/image107.png"/><Relationship Id="rId25" Type="http://schemas.openxmlformats.org/officeDocument/2006/relationships/image" Target="../media/image111.png"/><Relationship Id="rId2" Type="http://schemas.openxmlformats.org/officeDocument/2006/relationships/slideLayout" Target="../slideLayouts/slideLayout2.xml"/><Relationship Id="rId16" Type="http://schemas.openxmlformats.org/officeDocument/2006/relationships/image" Target="../media/image106.png"/><Relationship Id="rId20" Type="http://schemas.openxmlformats.org/officeDocument/2006/relationships/image" Target="../media/image108.png"/><Relationship Id="rId1" Type="http://schemas.openxmlformats.org/officeDocument/2006/relationships/tags" Target="../tags/tag12.xml"/><Relationship Id="rId6" Type="http://schemas.openxmlformats.org/officeDocument/2006/relationships/image" Target="../media/image102.png"/><Relationship Id="rId11" Type="http://schemas.openxmlformats.org/officeDocument/2006/relationships/image" Target="../media/image103.png"/><Relationship Id="rId24" Type="http://schemas.openxmlformats.org/officeDocument/2006/relationships/customXml" Target="../ink/ink41.xml"/><Relationship Id="rId5" Type="http://schemas.openxmlformats.org/officeDocument/2006/relationships/image" Target="../media/image101.png"/><Relationship Id="rId15" Type="http://schemas.openxmlformats.org/officeDocument/2006/relationships/image" Target="../media/image105.png"/><Relationship Id="rId23" Type="http://schemas.openxmlformats.org/officeDocument/2006/relationships/image" Target="../media/image110.png"/><Relationship Id="rId10" Type="http://schemas.openxmlformats.org/officeDocument/2006/relationships/image" Target="../media/image164.png"/><Relationship Id="rId19" Type="http://schemas.openxmlformats.org/officeDocument/2006/relationships/image" Target="../media/image150.png"/><Relationship Id="rId4" Type="http://schemas.openxmlformats.org/officeDocument/2006/relationships/image" Target="../media/image100.png"/><Relationship Id="rId9" Type="http://schemas.openxmlformats.org/officeDocument/2006/relationships/image" Target="../media/image8.png"/><Relationship Id="rId14" Type="http://schemas.openxmlformats.org/officeDocument/2006/relationships/image" Target="../media/image168.png"/><Relationship Id="rId22" Type="http://schemas.openxmlformats.org/officeDocument/2006/relationships/customXml" Target="../ink/ink4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13.png"/><Relationship Id="rId5" Type="http://schemas.openxmlformats.org/officeDocument/2006/relationships/customXml" Target="../ink/ink42.xml"/><Relationship Id="rId4" Type="http://schemas.openxmlformats.org/officeDocument/2006/relationships/image" Target="../media/image112.png"/></Relationships>
</file>

<file path=ppt/slides/_rels/slide18.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image" Target="../media/image1410.png"/><Relationship Id="rId26" Type="http://schemas.openxmlformats.org/officeDocument/2006/relationships/image" Target="../media/image125.png"/><Relationship Id="rId39" Type="http://schemas.openxmlformats.org/officeDocument/2006/relationships/customXml" Target="../ink/ink51.xml"/><Relationship Id="rId21" Type="http://schemas.openxmlformats.org/officeDocument/2006/relationships/image" Target="../media/image122.png"/><Relationship Id="rId34" Type="http://schemas.openxmlformats.org/officeDocument/2006/relationships/image" Target="../media/image129.png"/><Relationship Id="rId42" Type="http://schemas.openxmlformats.org/officeDocument/2006/relationships/image" Target="../media/image22.png"/><Relationship Id="rId47" Type="http://schemas.openxmlformats.org/officeDocument/2006/relationships/customXml" Target="../ink/ink55.xml"/><Relationship Id="rId50" Type="http://schemas.openxmlformats.org/officeDocument/2006/relationships/image" Target="../media/image136.png"/><Relationship Id="rId55" Type="http://schemas.openxmlformats.org/officeDocument/2006/relationships/customXml" Target="../ink/ink59.xml"/><Relationship Id="rId63" Type="http://schemas.openxmlformats.org/officeDocument/2006/relationships/customXml" Target="../ink/ink63.xml"/><Relationship Id="rId68" Type="http://schemas.openxmlformats.org/officeDocument/2006/relationships/image" Target="../media/image145.png"/><Relationship Id="rId2" Type="http://schemas.openxmlformats.org/officeDocument/2006/relationships/image" Target="../media/image114.png"/><Relationship Id="rId16" Type="http://schemas.openxmlformats.org/officeDocument/2006/relationships/image" Target="../media/image119.png"/><Relationship Id="rId29" Type="http://schemas.openxmlformats.org/officeDocument/2006/relationships/customXml" Target="../ink/ink46.xml"/><Relationship Id="rId11" Type="http://schemas.openxmlformats.org/officeDocument/2006/relationships/image" Target="../media/image116.png"/><Relationship Id="rId24" Type="http://schemas.openxmlformats.org/officeDocument/2006/relationships/image" Target="../media/image124.png"/><Relationship Id="rId32" Type="http://schemas.openxmlformats.org/officeDocument/2006/relationships/image" Target="../media/image128.png"/><Relationship Id="rId37" Type="http://schemas.openxmlformats.org/officeDocument/2006/relationships/customXml" Target="../ink/ink50.xml"/><Relationship Id="rId40" Type="http://schemas.openxmlformats.org/officeDocument/2006/relationships/image" Target="../media/image132.png"/><Relationship Id="rId45" Type="http://schemas.openxmlformats.org/officeDocument/2006/relationships/customXml" Target="../ink/ink54.xml"/><Relationship Id="rId53" Type="http://schemas.openxmlformats.org/officeDocument/2006/relationships/customXml" Target="../ink/ink58.xml"/><Relationship Id="rId58" Type="http://schemas.openxmlformats.org/officeDocument/2006/relationships/image" Target="../media/image140.png"/><Relationship Id="rId66" Type="http://schemas.openxmlformats.org/officeDocument/2006/relationships/image" Target="../media/image144.png"/><Relationship Id="rId61" Type="http://schemas.openxmlformats.org/officeDocument/2006/relationships/customXml" Target="../ink/ink62.xml"/><Relationship Id="rId19" Type="http://schemas.openxmlformats.org/officeDocument/2006/relationships/image" Target="../media/image150.png"/><Relationship Id="rId14" Type="http://schemas.openxmlformats.org/officeDocument/2006/relationships/image" Target="../media/image168.png"/><Relationship Id="rId22" Type="http://schemas.openxmlformats.org/officeDocument/2006/relationships/image" Target="../media/image123.png"/><Relationship Id="rId27" Type="http://schemas.openxmlformats.org/officeDocument/2006/relationships/customXml" Target="../ink/ink45.xml"/><Relationship Id="rId30" Type="http://schemas.openxmlformats.org/officeDocument/2006/relationships/image" Target="../media/image127.png"/><Relationship Id="rId35" Type="http://schemas.openxmlformats.org/officeDocument/2006/relationships/customXml" Target="../ink/ink49.xml"/><Relationship Id="rId43" Type="http://schemas.openxmlformats.org/officeDocument/2006/relationships/customXml" Target="../ink/ink53.xml"/><Relationship Id="rId48" Type="http://schemas.openxmlformats.org/officeDocument/2006/relationships/image" Target="../media/image135.png"/><Relationship Id="rId56" Type="http://schemas.openxmlformats.org/officeDocument/2006/relationships/image" Target="../media/image139.png"/><Relationship Id="rId64" Type="http://schemas.openxmlformats.org/officeDocument/2006/relationships/image" Target="../media/image143.png"/><Relationship Id="rId51" Type="http://schemas.openxmlformats.org/officeDocument/2006/relationships/customXml" Target="../ink/ink57.xml"/><Relationship Id="rId3" Type="http://schemas.openxmlformats.org/officeDocument/2006/relationships/image" Target="../media/image115.png"/><Relationship Id="rId12" Type="http://schemas.openxmlformats.org/officeDocument/2006/relationships/image" Target="../media/image117.png"/><Relationship Id="rId17" Type="http://schemas.openxmlformats.org/officeDocument/2006/relationships/image" Target="../media/image120.png"/><Relationship Id="rId25" Type="http://schemas.openxmlformats.org/officeDocument/2006/relationships/customXml" Target="../ink/ink44.xml"/><Relationship Id="rId33" Type="http://schemas.openxmlformats.org/officeDocument/2006/relationships/customXml" Target="../ink/ink48.xml"/><Relationship Id="rId38" Type="http://schemas.openxmlformats.org/officeDocument/2006/relationships/image" Target="../media/image131.png"/><Relationship Id="rId46" Type="http://schemas.openxmlformats.org/officeDocument/2006/relationships/image" Target="../media/image134.png"/><Relationship Id="rId59" Type="http://schemas.openxmlformats.org/officeDocument/2006/relationships/customXml" Target="../ink/ink61.xml"/><Relationship Id="rId67" Type="http://schemas.openxmlformats.org/officeDocument/2006/relationships/customXml" Target="../ink/ink65.xml"/><Relationship Id="rId20" Type="http://schemas.openxmlformats.org/officeDocument/2006/relationships/image" Target="../media/image121.png"/><Relationship Id="rId41" Type="http://schemas.openxmlformats.org/officeDocument/2006/relationships/customXml" Target="../ink/ink52.xml"/><Relationship Id="rId54" Type="http://schemas.openxmlformats.org/officeDocument/2006/relationships/image" Target="../media/image138.png"/><Relationship Id="rId62" Type="http://schemas.openxmlformats.org/officeDocument/2006/relationships/image" Target="../media/image142.png"/><Relationship Id="rId1" Type="http://schemas.openxmlformats.org/officeDocument/2006/relationships/slideLayout" Target="../slideLayouts/slideLayout2.xml"/><Relationship Id="rId15" Type="http://schemas.openxmlformats.org/officeDocument/2006/relationships/image" Target="../media/image118.png"/><Relationship Id="rId23" Type="http://schemas.openxmlformats.org/officeDocument/2006/relationships/customXml" Target="../ink/ink43.xml"/><Relationship Id="rId28" Type="http://schemas.openxmlformats.org/officeDocument/2006/relationships/image" Target="../media/image126.png"/><Relationship Id="rId36" Type="http://schemas.openxmlformats.org/officeDocument/2006/relationships/image" Target="../media/image130.png"/><Relationship Id="rId49" Type="http://schemas.openxmlformats.org/officeDocument/2006/relationships/customXml" Target="../ink/ink56.xml"/><Relationship Id="rId57" Type="http://schemas.openxmlformats.org/officeDocument/2006/relationships/customXml" Target="../ink/ink60.xml"/><Relationship Id="rId10" Type="http://schemas.openxmlformats.org/officeDocument/2006/relationships/image" Target="../media/image164.png"/><Relationship Id="rId31" Type="http://schemas.openxmlformats.org/officeDocument/2006/relationships/customXml" Target="../ink/ink47.xml"/><Relationship Id="rId44" Type="http://schemas.openxmlformats.org/officeDocument/2006/relationships/image" Target="../media/image133.png"/><Relationship Id="rId52" Type="http://schemas.openxmlformats.org/officeDocument/2006/relationships/image" Target="../media/image137.png"/><Relationship Id="rId60" Type="http://schemas.openxmlformats.org/officeDocument/2006/relationships/image" Target="../media/image141.png"/><Relationship Id="rId65" Type="http://schemas.openxmlformats.org/officeDocument/2006/relationships/customXml" Target="../ink/ink64.xml"/><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2.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4.gif"/><Relationship Id="rId2" Type="http://schemas.openxmlformats.org/officeDocument/2006/relationships/video" Target="NULL" TargetMode="Externa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1010.png"/><Relationship Id="rId18" Type="http://schemas.openxmlformats.org/officeDocument/2006/relationships/image" Target="../media/image29.png"/><Relationship Id="rId26" Type="http://schemas.openxmlformats.org/officeDocument/2006/relationships/image" Target="../media/image370.png"/><Relationship Id="rId39" Type="http://schemas.openxmlformats.org/officeDocument/2006/relationships/customXml" Target="../ink/ink73.xml"/><Relationship Id="rId21" Type="http://schemas.openxmlformats.org/officeDocument/2006/relationships/image" Target="../media/image320.png"/><Relationship Id="rId34" Type="http://schemas.openxmlformats.org/officeDocument/2006/relationships/image" Target="../media/image151.png"/><Relationship Id="rId42" Type="http://schemas.openxmlformats.org/officeDocument/2006/relationships/image" Target="../media/image155.png"/><Relationship Id="rId47" Type="http://schemas.openxmlformats.org/officeDocument/2006/relationships/customXml" Target="../ink/ink77.xml"/><Relationship Id="rId50" Type="http://schemas.openxmlformats.org/officeDocument/2006/relationships/image" Target="../media/image159.png"/><Relationship Id="rId55" Type="http://schemas.openxmlformats.org/officeDocument/2006/relationships/customXml" Target="../ink/ink81.xml"/><Relationship Id="rId7" Type="http://schemas.openxmlformats.org/officeDocument/2006/relationships/image" Target="../media/image2010.png"/><Relationship Id="rId2" Type="http://schemas.openxmlformats.org/officeDocument/2006/relationships/slideLayout" Target="../slideLayouts/slideLayout2.xml"/><Relationship Id="rId16" Type="http://schemas.openxmlformats.org/officeDocument/2006/relationships/image" Target="../media/image27.png"/><Relationship Id="rId29" Type="http://schemas.openxmlformats.org/officeDocument/2006/relationships/customXml" Target="../ink/ink68.xml"/><Relationship Id="rId11" Type="http://schemas.openxmlformats.org/officeDocument/2006/relationships/image" Target="../media/image240.png"/><Relationship Id="rId24" Type="http://schemas.openxmlformats.org/officeDocument/2006/relationships/image" Target="../media/image35.png"/><Relationship Id="rId32" Type="http://schemas.openxmlformats.org/officeDocument/2006/relationships/image" Target="../media/image149.png"/><Relationship Id="rId37" Type="http://schemas.openxmlformats.org/officeDocument/2006/relationships/customXml" Target="../ink/ink72.xml"/><Relationship Id="rId40" Type="http://schemas.openxmlformats.org/officeDocument/2006/relationships/image" Target="../media/image154.png"/><Relationship Id="rId45" Type="http://schemas.openxmlformats.org/officeDocument/2006/relationships/customXml" Target="../ink/ink76.xml"/><Relationship Id="rId53" Type="http://schemas.openxmlformats.org/officeDocument/2006/relationships/customXml" Target="../ink/ink80.xml"/><Relationship Id="rId58" Type="http://schemas.openxmlformats.org/officeDocument/2006/relationships/image" Target="../media/image163.png"/><Relationship Id="rId5" Type="http://schemas.openxmlformats.org/officeDocument/2006/relationships/image" Target="../media/image181.png"/><Relationship Id="rId19" Type="http://schemas.openxmlformats.org/officeDocument/2006/relationships/image" Target="../media/image30.png"/><Relationship Id="rId4" Type="http://schemas.openxmlformats.org/officeDocument/2006/relationships/image" Target="../media/image176.png"/><Relationship Id="rId9" Type="http://schemas.openxmlformats.org/officeDocument/2006/relationships/image" Target="../media/image221.png"/><Relationship Id="rId14" Type="http://schemas.openxmlformats.org/officeDocument/2006/relationships/image" Target="../media/image26.png"/><Relationship Id="rId22" Type="http://schemas.openxmlformats.org/officeDocument/2006/relationships/image" Target="../media/image330.png"/><Relationship Id="rId27" Type="http://schemas.openxmlformats.org/officeDocument/2006/relationships/customXml" Target="../ink/ink67.xml"/><Relationship Id="rId30" Type="http://schemas.openxmlformats.org/officeDocument/2006/relationships/image" Target="../media/image148.png"/><Relationship Id="rId35" Type="http://schemas.openxmlformats.org/officeDocument/2006/relationships/customXml" Target="../ink/ink71.xml"/><Relationship Id="rId43" Type="http://schemas.openxmlformats.org/officeDocument/2006/relationships/customXml" Target="../ink/ink75.xml"/><Relationship Id="rId48" Type="http://schemas.openxmlformats.org/officeDocument/2006/relationships/image" Target="../media/image158.png"/><Relationship Id="rId56" Type="http://schemas.openxmlformats.org/officeDocument/2006/relationships/image" Target="../media/image162.png"/><Relationship Id="rId8" Type="http://schemas.openxmlformats.org/officeDocument/2006/relationships/image" Target="../media/image212.png"/><Relationship Id="rId51" Type="http://schemas.openxmlformats.org/officeDocument/2006/relationships/customXml" Target="../ink/ink79.xml"/><Relationship Id="rId3" Type="http://schemas.openxmlformats.org/officeDocument/2006/relationships/notesSlide" Target="../notesSlides/notesSlide15.xml"/><Relationship Id="rId12" Type="http://schemas.openxmlformats.org/officeDocument/2006/relationships/image" Target="../media/image25.png"/><Relationship Id="rId17" Type="http://schemas.openxmlformats.org/officeDocument/2006/relationships/image" Target="../media/image28.png"/><Relationship Id="rId25" Type="http://schemas.openxmlformats.org/officeDocument/2006/relationships/image" Target="../media/image360.png"/><Relationship Id="rId33" Type="http://schemas.openxmlformats.org/officeDocument/2006/relationships/customXml" Target="../ink/ink70.xml"/><Relationship Id="rId38" Type="http://schemas.openxmlformats.org/officeDocument/2006/relationships/image" Target="../media/image153.png"/><Relationship Id="rId46" Type="http://schemas.openxmlformats.org/officeDocument/2006/relationships/image" Target="../media/image157.png"/><Relationship Id="rId59" Type="http://schemas.openxmlformats.org/officeDocument/2006/relationships/customXml" Target="../ink/ink83.xml"/><Relationship Id="rId20" Type="http://schemas.openxmlformats.org/officeDocument/2006/relationships/image" Target="../media/image31.png"/><Relationship Id="rId41" Type="http://schemas.openxmlformats.org/officeDocument/2006/relationships/customXml" Target="../ink/ink74.xml"/><Relationship Id="rId54" Type="http://schemas.openxmlformats.org/officeDocument/2006/relationships/image" Target="../media/image161.png"/><Relationship Id="rId1" Type="http://schemas.openxmlformats.org/officeDocument/2006/relationships/tags" Target="../tags/tag14.xml"/><Relationship Id="rId6" Type="http://schemas.openxmlformats.org/officeDocument/2006/relationships/image" Target="../media/image199.png"/><Relationship Id="rId15" Type="http://schemas.openxmlformats.org/officeDocument/2006/relationships/image" Target="../media/image1210.png"/><Relationship Id="rId23" Type="http://schemas.openxmlformats.org/officeDocument/2006/relationships/image" Target="../media/image340.png"/><Relationship Id="rId28" Type="http://schemas.openxmlformats.org/officeDocument/2006/relationships/image" Target="../media/image147.png"/><Relationship Id="rId36" Type="http://schemas.openxmlformats.org/officeDocument/2006/relationships/image" Target="../media/image152.png"/><Relationship Id="rId49" Type="http://schemas.openxmlformats.org/officeDocument/2006/relationships/customXml" Target="../ink/ink78.xml"/><Relationship Id="rId57" Type="http://schemas.openxmlformats.org/officeDocument/2006/relationships/customXml" Target="../ink/ink82.xml"/><Relationship Id="rId10" Type="http://schemas.openxmlformats.org/officeDocument/2006/relationships/image" Target="../media/image230.png"/><Relationship Id="rId31" Type="http://schemas.openxmlformats.org/officeDocument/2006/relationships/customXml" Target="../ink/ink69.xml"/><Relationship Id="rId44" Type="http://schemas.openxmlformats.org/officeDocument/2006/relationships/image" Target="../media/image156.png"/><Relationship Id="rId52" Type="http://schemas.openxmlformats.org/officeDocument/2006/relationships/image" Target="../media/image160.png"/><Relationship Id="rId60" Type="http://schemas.openxmlformats.org/officeDocument/2006/relationships/image" Target="../media/image16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66.png"/><Relationship Id="rId5" Type="http://schemas.openxmlformats.org/officeDocument/2006/relationships/customXml" Target="../ink/ink84.xml"/><Relationship Id="rId4" Type="http://schemas.openxmlformats.org/officeDocument/2006/relationships/image" Target="../media/image51.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70.png"/><Relationship Id="rId5" Type="http://schemas.openxmlformats.org/officeDocument/2006/relationships/customXml" Target="../ink/ink85.xml"/><Relationship Id="rId4" Type="http://schemas.openxmlformats.org/officeDocument/2006/relationships/image" Target="../media/image16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2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27.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notesSlide" Target="../notesSlides/notesSlide21.xml"/><Relationship Id="rId7" Type="http://schemas.openxmlformats.org/officeDocument/2006/relationships/image" Target="../media/image179.sv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78.png"/><Relationship Id="rId5" Type="http://schemas.openxmlformats.org/officeDocument/2006/relationships/image" Target="../media/image177.jpg"/><Relationship Id="rId4" Type="http://schemas.openxmlformats.org/officeDocument/2006/relationships/image" Target="../media/image176.jpg"/><Relationship Id="rId9" Type="http://schemas.openxmlformats.org/officeDocument/2006/relationships/image" Target="../media/image181.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84.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customXml" Target="../ink/ink86.xml"/><Relationship Id="rId5" Type="http://schemas.openxmlformats.org/officeDocument/2006/relationships/image" Target="../media/image183.emf"/><Relationship Id="rId4" Type="http://schemas.openxmlformats.org/officeDocument/2006/relationships/image" Target="../media/image18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87.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customXml" Target="../ink/ink8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notesSlide" Target="../notesSlides/notesSlide3.xml"/><Relationship Id="rId7" Type="http://schemas.openxmlformats.org/officeDocument/2006/relationships/image" Target="../media/image8.emf"/><Relationship Id="rId12" Type="http://schemas.openxmlformats.org/officeDocument/2006/relationships/image" Target="../media/image13.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jpg"/><Relationship Id="rId11" Type="http://schemas.openxmlformats.org/officeDocument/2006/relationships/image" Target="../media/image12.png"/><Relationship Id="rId5" Type="http://schemas.openxmlformats.org/officeDocument/2006/relationships/image" Target="../media/image6.jpg"/><Relationship Id="rId10" Type="http://schemas.openxmlformats.org/officeDocument/2006/relationships/image" Target="../media/image11.svg"/><Relationship Id="rId4" Type="http://schemas.openxmlformats.org/officeDocument/2006/relationships/image" Target="../media/image5.jp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notesSlide" Target="../notesSlides/notesSlide24.xml"/><Relationship Id="rId7" Type="http://schemas.openxmlformats.org/officeDocument/2006/relationships/image" Target="../media/image191.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90.png"/><Relationship Id="rId11" Type="http://schemas.openxmlformats.org/officeDocument/2006/relationships/image" Target="../media/image194.png"/><Relationship Id="rId5" Type="http://schemas.openxmlformats.org/officeDocument/2006/relationships/image" Target="../media/image189.png"/><Relationship Id="rId10" Type="http://schemas.openxmlformats.org/officeDocument/2006/relationships/customXml" Target="../ink/ink88.xml"/><Relationship Id="rId4" Type="http://schemas.openxmlformats.org/officeDocument/2006/relationships/image" Target="../media/image188.png"/><Relationship Id="rId9" Type="http://schemas.openxmlformats.org/officeDocument/2006/relationships/image" Target="../media/image193.png"/></Relationships>
</file>

<file path=ppt/slides/_rels/slide31.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notesSlide" Target="../notesSlides/notesSlide25.xml"/><Relationship Id="rId7" Type="http://schemas.openxmlformats.org/officeDocument/2006/relationships/customXml" Target="../ink/ink89.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3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notesSlide" Target="../notesSlides/notesSlide26.xml"/><Relationship Id="rId7" Type="http://schemas.openxmlformats.org/officeDocument/2006/relationships/customXml" Target="../ink/ink90.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99.emf"/><Relationship Id="rId5" Type="http://schemas.openxmlformats.org/officeDocument/2006/relationships/image" Target="../media/image196.png"/><Relationship Id="rId4" Type="http://schemas.openxmlformats.org/officeDocument/2006/relationships/image" Target="../media/image195.png"/></Relationships>
</file>

<file path=ppt/slides/_rels/slide33.xml.rels><?xml version="1.0" encoding="UTF-8" standalone="yes"?>
<Relationships xmlns="http://schemas.openxmlformats.org/package/2006/relationships"><Relationship Id="rId8" Type="http://schemas.openxmlformats.org/officeDocument/2006/relationships/customXml" Target="../ink/ink91.xml"/><Relationship Id="rId3" Type="http://schemas.openxmlformats.org/officeDocument/2006/relationships/notesSlide" Target="../notesSlides/notesSlide27.xml"/><Relationship Id="rId7" Type="http://schemas.openxmlformats.org/officeDocument/2006/relationships/image" Target="../media/image204.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 Id="rId9" Type="http://schemas.openxmlformats.org/officeDocument/2006/relationships/image" Target="../media/image20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20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36.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notesSlide" Target="../notesSlides/notesSlide30.xml"/><Relationship Id="rId7" Type="http://schemas.openxmlformats.org/officeDocument/2006/relationships/image" Target="../media/image213.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212.svg"/><Relationship Id="rId5" Type="http://schemas.openxmlformats.org/officeDocument/2006/relationships/image" Target="../media/image211.png"/><Relationship Id="rId4" Type="http://schemas.openxmlformats.org/officeDocument/2006/relationships/image" Target="../media/image210.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15.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215.emf"/><Relationship Id="rId4" Type="http://schemas.openxmlformats.org/officeDocument/2006/relationships/image" Target="../media/image48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216.emf"/></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video" Target="../media/media2.mp4"/><Relationship Id="rId7" Type="http://schemas.openxmlformats.org/officeDocument/2006/relationships/image" Target="../media/image15.png"/><Relationship Id="rId2" Type="http://schemas.microsoft.com/office/2007/relationships/media" Target="../media/media2.mp4"/><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21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21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220.png"/><Relationship Id="rId4" Type="http://schemas.openxmlformats.org/officeDocument/2006/relationships/image" Target="../media/image21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700.png"/><Relationship Id="rId13" Type="http://schemas.openxmlformats.org/officeDocument/2006/relationships/image" Target="../media/image167.png"/><Relationship Id="rId18" Type="http://schemas.openxmlformats.org/officeDocument/2006/relationships/image" Target="../media/image1410.png"/><Relationship Id="rId3" Type="http://schemas.openxmlformats.org/officeDocument/2006/relationships/notesSlide" Target="../notesSlides/notesSlide41.xml"/><Relationship Id="rId21" Type="http://schemas.openxmlformats.org/officeDocument/2006/relationships/image" Target="../media/image1700.png"/><Relationship Id="rId7" Type="http://schemas.openxmlformats.org/officeDocument/2006/relationships/image" Target="../media/image600.png"/><Relationship Id="rId12" Type="http://schemas.openxmlformats.org/officeDocument/2006/relationships/image" Target="../media/image1000.png"/><Relationship Id="rId17" Type="http://schemas.openxmlformats.org/officeDocument/2006/relationships/image" Target="../media/image13.png"/><Relationship Id="rId2" Type="http://schemas.openxmlformats.org/officeDocument/2006/relationships/slideLayout" Target="../slideLayouts/slideLayout2.xml"/><Relationship Id="rId16" Type="http://schemas.openxmlformats.org/officeDocument/2006/relationships/image" Target="../media/image1200.png"/><Relationship Id="rId20" Type="http://schemas.openxmlformats.org/officeDocument/2006/relationships/image" Target="../media/image1600.png"/><Relationship Id="rId1" Type="http://schemas.openxmlformats.org/officeDocument/2006/relationships/tags" Target="../tags/tag37.xml"/><Relationship Id="rId6" Type="http://schemas.openxmlformats.org/officeDocument/2006/relationships/image" Target="../media/image7.jpg"/><Relationship Id="rId11" Type="http://schemas.openxmlformats.org/officeDocument/2006/relationships/image" Target="../media/image9.png"/><Relationship Id="rId5" Type="http://schemas.openxmlformats.org/officeDocument/2006/relationships/image" Target="../media/image6.jpg"/><Relationship Id="rId15" Type="http://schemas.openxmlformats.org/officeDocument/2006/relationships/image" Target="../media/image11.png"/><Relationship Id="rId10" Type="http://schemas.openxmlformats.org/officeDocument/2006/relationships/image" Target="../media/image164.png"/><Relationship Id="rId19" Type="http://schemas.openxmlformats.org/officeDocument/2006/relationships/image" Target="../media/image150.png"/><Relationship Id="rId4" Type="http://schemas.openxmlformats.org/officeDocument/2006/relationships/image" Target="../media/image5.jpg"/><Relationship Id="rId9" Type="http://schemas.openxmlformats.org/officeDocument/2006/relationships/image" Target="../media/image8.png"/><Relationship Id="rId14" Type="http://schemas.openxmlformats.org/officeDocument/2006/relationships/image" Target="../media/image168.png"/></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notesSlide" Target="../notesSlides/notesSlide5.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customXml" Target="../ink/ink1.xml"/><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customXml" Target="../ink/ink3.xml"/><Relationship Id="rId4" Type="http://schemas.openxmlformats.org/officeDocument/2006/relationships/image" Target="../media/image18.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notesSlide" Target="../notesSlides/notesSlide6.xml"/><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png"/><Relationship Id="rId10" Type="http://schemas.openxmlformats.org/officeDocument/2006/relationships/image" Target="../media/image29.emf"/><Relationship Id="rId4" Type="http://schemas.openxmlformats.org/officeDocument/2006/relationships/image" Target="../media/image23.png"/><Relationship Id="rId9"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3.png"/><Relationship Id="rId5" Type="http://schemas.openxmlformats.org/officeDocument/2006/relationships/customXml" Target="../ink/ink4.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notesSlide" Target="../notesSlides/notesSlide8.xml"/><Relationship Id="rId21" Type="http://schemas.openxmlformats.org/officeDocument/2006/relationships/image" Target="../media/image43.png"/><Relationship Id="rId34" Type="http://schemas.openxmlformats.org/officeDocument/2006/relationships/customXml" Target="../ink/ink19.xml"/><Relationship Id="rId7" Type="http://schemas.openxmlformats.org/officeDocument/2006/relationships/image" Target="../media/image36.png"/><Relationship Id="rId12" Type="http://schemas.openxmlformats.org/officeDocument/2006/relationships/customXml" Target="../ink/ink8.xml"/><Relationship Id="rId17" Type="http://schemas.openxmlformats.org/officeDocument/2006/relationships/image" Target="../media/image41.png"/><Relationship Id="rId25" Type="http://schemas.openxmlformats.org/officeDocument/2006/relationships/image" Target="../media/image45.png"/><Relationship Id="rId33" Type="http://schemas.openxmlformats.org/officeDocument/2006/relationships/image" Target="../media/image49.png"/><Relationship Id="rId2" Type="http://schemas.openxmlformats.org/officeDocument/2006/relationships/slideLayout" Target="../slideLayouts/slideLayout2.xml"/><Relationship Id="rId16" Type="http://schemas.openxmlformats.org/officeDocument/2006/relationships/customXml" Target="../ink/ink10.xml"/><Relationship Id="rId20" Type="http://schemas.openxmlformats.org/officeDocument/2006/relationships/customXml" Target="../ink/ink12.xml"/><Relationship Id="rId29" Type="http://schemas.openxmlformats.org/officeDocument/2006/relationships/image" Target="../media/image47.png"/><Relationship Id="rId1" Type="http://schemas.openxmlformats.org/officeDocument/2006/relationships/tags" Target="../tags/tag7.xml"/><Relationship Id="rId6" Type="http://schemas.openxmlformats.org/officeDocument/2006/relationships/customXml" Target="../ink/ink5.xml"/><Relationship Id="rId11" Type="http://schemas.openxmlformats.org/officeDocument/2006/relationships/image" Target="../media/image38.png"/><Relationship Id="rId24" Type="http://schemas.openxmlformats.org/officeDocument/2006/relationships/customXml" Target="../ink/ink14.xml"/><Relationship Id="rId32" Type="http://schemas.openxmlformats.org/officeDocument/2006/relationships/customXml" Target="../ink/ink18.xml"/><Relationship Id="rId5" Type="http://schemas.openxmlformats.org/officeDocument/2006/relationships/image" Target="../media/image35.emf"/><Relationship Id="rId15" Type="http://schemas.openxmlformats.org/officeDocument/2006/relationships/image" Target="../media/image40.png"/><Relationship Id="rId23" Type="http://schemas.openxmlformats.org/officeDocument/2006/relationships/image" Target="../media/image44.png"/><Relationship Id="rId28" Type="http://schemas.openxmlformats.org/officeDocument/2006/relationships/customXml" Target="../ink/ink16.xml"/><Relationship Id="rId10" Type="http://schemas.openxmlformats.org/officeDocument/2006/relationships/customXml" Target="../ink/ink7.xml"/><Relationship Id="rId19" Type="http://schemas.openxmlformats.org/officeDocument/2006/relationships/image" Target="../media/image42.png"/><Relationship Id="rId31"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46.png"/><Relationship Id="rId30" Type="http://schemas.openxmlformats.org/officeDocument/2006/relationships/customXml" Target="../ink/ink17.xml"/><Relationship Id="rId35" Type="http://schemas.openxmlformats.org/officeDocument/2006/relationships/image" Target="../media/image50.png"/><Relationship Id="rId8"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img4.imgtn.bdimg.com/it/u=1567808387,2544183011&amp;fm=21&amp;gp=0.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4.imgtn.bdimg.com/it/u=1567808387,2544183011&amp;fm=21&amp;gp=0.jpg"/>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6" descr="http://img4.imgtn.bdimg.com/it/u=1567808387,2544183011&amp;fm=21&amp;gp=0.jpg"/>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Title 42"/>
          <p:cNvSpPr txBox="1">
            <a:spLocks/>
          </p:cNvSpPr>
          <p:nvPr/>
        </p:nvSpPr>
        <p:spPr>
          <a:xfrm>
            <a:off x="1343471" y="1928365"/>
            <a:ext cx="9217025" cy="1512168"/>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b="1" dirty="0"/>
              <a:t>Causal</a:t>
            </a:r>
            <a:r>
              <a:rPr lang="zh-CN" altLang="en-US" b="1" dirty="0"/>
              <a:t> </a:t>
            </a:r>
            <a:r>
              <a:rPr lang="en-US" altLang="zh-CN" b="1" dirty="0"/>
              <a:t>Representation</a:t>
            </a:r>
            <a:r>
              <a:rPr lang="zh-CN" altLang="en-US" b="1" dirty="0"/>
              <a:t> </a:t>
            </a:r>
            <a:r>
              <a:rPr lang="en-US" altLang="zh-CN" b="1" dirty="0"/>
              <a:t>Learning</a:t>
            </a:r>
          </a:p>
        </p:txBody>
      </p:sp>
      <p:sp>
        <p:nvSpPr>
          <p:cNvPr id="6" name="Rectangle 25"/>
          <p:cNvSpPr>
            <a:spLocks noChangeArrowheads="1"/>
          </p:cNvSpPr>
          <p:nvPr/>
        </p:nvSpPr>
        <p:spPr bwMode="auto">
          <a:xfrm>
            <a:off x="2020068" y="5157192"/>
            <a:ext cx="8055297" cy="1327012"/>
          </a:xfrm>
          <a:prstGeom prst="rect">
            <a:avLst/>
          </a:prstGeom>
          <a:noFill/>
          <a:ln w="9525">
            <a:noFill/>
            <a:miter lim="800000"/>
            <a:headEnd/>
            <a:tailEnd/>
          </a:ln>
        </p:spPr>
        <p:txBody>
          <a:bodyPr wrap="square" lIns="91422" tIns="45711" rIns="91422" bIns="45711">
            <a:spAutoFit/>
          </a:bodyPr>
          <a:lstStyle/>
          <a:p>
            <a:pPr algn="ctr">
              <a:spcBef>
                <a:spcPts val="800"/>
              </a:spcBef>
              <a:buClr>
                <a:schemeClr val="folHlink"/>
              </a:buClr>
              <a:buSzPct val="60000"/>
            </a:pPr>
            <a:r>
              <a:rPr lang="en-US" sz="2000" dirty="0"/>
              <a:t>Carnegie Mellon University, Pittsburgh PA, USA </a:t>
            </a:r>
          </a:p>
          <a:p>
            <a:pPr algn="ctr">
              <a:spcBef>
                <a:spcPts val="800"/>
              </a:spcBef>
              <a:buClr>
                <a:schemeClr val="folHlink"/>
              </a:buClr>
              <a:buSzPct val="60000"/>
            </a:pPr>
            <a:r>
              <a:rPr lang="en-US" sz="2000" dirty="0"/>
              <a:t>Mohamed bin Zayed University of Artificial Intelligence, Abu Dhabi, UAE </a:t>
            </a:r>
          </a:p>
          <a:p>
            <a:pPr algn="ctr">
              <a:lnSpc>
                <a:spcPct val="150000"/>
              </a:lnSpc>
              <a:spcBef>
                <a:spcPts val="800"/>
              </a:spcBef>
              <a:buClr>
                <a:schemeClr val="folHlink"/>
              </a:buClr>
              <a:buSzPct val="60000"/>
            </a:pPr>
            <a:r>
              <a:rPr lang="en-US" altLang="zh-CN" sz="2000" dirty="0" err="1"/>
              <a:t>Swarma</a:t>
            </a:r>
            <a:r>
              <a:rPr lang="zh-CN" altLang="en-US" sz="2000" dirty="0"/>
              <a:t> </a:t>
            </a:r>
            <a:r>
              <a:rPr lang="en-US" altLang="zh-CN" sz="2000" dirty="0"/>
              <a:t>Pattern,</a:t>
            </a:r>
            <a:r>
              <a:rPr lang="zh-CN" altLang="en-US" sz="2000" dirty="0"/>
              <a:t>  </a:t>
            </a:r>
            <a:r>
              <a:rPr lang="en-US" altLang="zh-CN" sz="2000" dirty="0"/>
              <a:t>1</a:t>
            </a:r>
            <a:r>
              <a:rPr lang="en-US" altLang="zh-CN" sz="2000" baseline="30000" dirty="0"/>
              <a:t>st</a:t>
            </a:r>
            <a:r>
              <a:rPr lang="zh-CN" altLang="en-US" sz="2000" dirty="0"/>
              <a:t> </a:t>
            </a:r>
            <a:r>
              <a:rPr lang="en-US" altLang="zh-CN" sz="2000" dirty="0"/>
              <a:t>September</a:t>
            </a:r>
            <a:endParaRPr lang="en-US" sz="2000" dirty="0"/>
          </a:p>
        </p:txBody>
      </p:sp>
      <p:sp>
        <p:nvSpPr>
          <p:cNvPr id="7" name="Rectangle 24"/>
          <p:cNvSpPr>
            <a:spLocks noChangeArrowheads="1"/>
          </p:cNvSpPr>
          <p:nvPr/>
        </p:nvSpPr>
        <p:spPr bwMode="auto">
          <a:xfrm>
            <a:off x="911424" y="3429000"/>
            <a:ext cx="9937104"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lnSpc>
                <a:spcPct val="140000"/>
              </a:lnSpc>
              <a:buClr>
                <a:schemeClr val="folHlink"/>
              </a:buClr>
              <a:buSzPct val="60000"/>
            </a:pPr>
            <a:r>
              <a:rPr lang="en-US" altLang="zh-CN" sz="2800" dirty="0">
                <a:latin typeface="Calibri" pitchFamily="34" charset="0"/>
                <a:ea typeface="宋体" charset="-122"/>
              </a:rPr>
              <a:t>Guangyi</a:t>
            </a:r>
            <a:r>
              <a:rPr lang="zh-CN" altLang="en-US" sz="2800" dirty="0">
                <a:latin typeface="Calibri" pitchFamily="34" charset="0"/>
                <a:ea typeface="宋体" charset="-122"/>
              </a:rPr>
              <a:t> </a:t>
            </a:r>
            <a:r>
              <a:rPr lang="en-US" altLang="zh-CN" sz="2800" dirty="0">
                <a:latin typeface="Calibri" pitchFamily="34" charset="0"/>
                <a:ea typeface="宋体" charset="-122"/>
              </a:rPr>
              <a:t>Chen</a:t>
            </a:r>
          </a:p>
        </p:txBody>
      </p:sp>
      <p:sp>
        <p:nvSpPr>
          <p:cNvPr id="10" name="Rectangle 24">
            <a:extLst>
              <a:ext uri="{FF2B5EF4-FFF2-40B4-BE49-F238E27FC236}">
                <a16:creationId xmlns:a16="http://schemas.microsoft.com/office/drawing/2014/main" id="{951C8F55-03AA-7560-F23B-490BC42954DE}"/>
              </a:ext>
            </a:extLst>
          </p:cNvPr>
          <p:cNvSpPr>
            <a:spLocks noChangeArrowheads="1"/>
          </p:cNvSpPr>
          <p:nvPr/>
        </p:nvSpPr>
        <p:spPr bwMode="auto">
          <a:xfrm>
            <a:off x="915244" y="4177138"/>
            <a:ext cx="9937104"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lnSpc>
                <a:spcPct val="140000"/>
              </a:lnSpc>
              <a:buClr>
                <a:schemeClr val="folHlink"/>
              </a:buClr>
              <a:buSzPct val="60000"/>
            </a:pPr>
            <a:r>
              <a:rPr lang="en-US" altLang="zh-CN" sz="2000" dirty="0">
                <a:latin typeface="Calibri" pitchFamily="34" charset="0"/>
                <a:ea typeface="宋体" charset="-122"/>
              </a:rPr>
              <a:t>https://chengy12.github.io/</a:t>
            </a:r>
          </a:p>
        </p:txBody>
      </p:sp>
    </p:spTree>
    <p:extLst>
      <p:ext uri="{BB962C8B-B14F-4D97-AF65-F5344CB8AC3E}">
        <p14:creationId xmlns:p14="http://schemas.microsoft.com/office/powerpoint/2010/main" val="3356555932"/>
      </p:ext>
    </p:extLst>
  </p:cSld>
  <p:clrMapOvr>
    <a:masterClrMapping/>
  </p:clrMapOvr>
  <mc:AlternateContent xmlns:mc="http://schemas.openxmlformats.org/markup-compatibility/2006" xmlns:p14="http://schemas.microsoft.com/office/powerpoint/2010/main">
    <mc:Choice Requires="p14">
      <p:transition p14:dur="0" advTm="18233"/>
    </mc:Choice>
    <mc:Fallback xmlns="">
      <p:transition advTm="182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DFEE78-71C4-0F16-A6E5-78A0E69FA547}"/>
              </a:ext>
            </a:extLst>
          </p:cNvPr>
          <p:cNvPicPr>
            <a:picLocks noChangeAspect="1"/>
          </p:cNvPicPr>
          <p:nvPr/>
        </p:nvPicPr>
        <p:blipFill>
          <a:blip r:embed="rId4"/>
          <a:stretch>
            <a:fillRect/>
          </a:stretch>
        </p:blipFill>
        <p:spPr>
          <a:xfrm>
            <a:off x="407368" y="946149"/>
            <a:ext cx="10585176" cy="5854037"/>
          </a:xfrm>
          <a:prstGeom prst="rect">
            <a:avLst/>
          </a:prstGeom>
        </p:spPr>
      </p:pic>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Identification</a:t>
            </a:r>
            <a:r>
              <a:rPr lang="zh-CN" altLang="en-US" sz="3200" b="1" dirty="0"/>
              <a:t> </a:t>
            </a:r>
            <a:r>
              <a:rPr lang="en-US" altLang="zh-CN" sz="3200" b="1" dirty="0"/>
              <a:t>Theorem</a:t>
            </a:r>
            <a:r>
              <a:rPr lang="zh-CN" altLang="en-US" sz="3200" b="1" dirty="0"/>
              <a:t> </a:t>
            </a:r>
            <a:r>
              <a:rPr lang="en-US" altLang="zh-CN" sz="3200" b="1" dirty="0"/>
              <a:t>with</a:t>
            </a:r>
            <a:r>
              <a:rPr lang="zh-CN" altLang="en-US" sz="3200" b="1" dirty="0"/>
              <a:t> </a:t>
            </a:r>
            <a:r>
              <a:rPr lang="en-US" altLang="zh-CN" sz="3200" b="1" dirty="0"/>
              <a:t>Conditional</a:t>
            </a:r>
            <a:r>
              <a:rPr lang="zh-CN" altLang="en-US" sz="3200" b="1" dirty="0"/>
              <a:t> </a:t>
            </a:r>
            <a:r>
              <a:rPr lang="en-US" altLang="zh-CN" sz="3200" b="1" dirty="0"/>
              <a:t>Independence</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10</a:t>
            </a:fld>
            <a:endParaRPr lang="zh-CN" altLang="en-US"/>
          </a:p>
        </p:txBody>
      </p:sp>
      <p:sp>
        <p:nvSpPr>
          <p:cNvPr id="6" name="文本框 3">
            <a:extLst>
              <a:ext uri="{FF2B5EF4-FFF2-40B4-BE49-F238E27FC236}">
                <a16:creationId xmlns:a16="http://schemas.microsoft.com/office/drawing/2014/main" id="{2E3EB336-3377-1C58-2616-FAECC158EB83}"/>
              </a:ext>
            </a:extLst>
          </p:cNvPr>
          <p:cNvSpPr txBox="1"/>
          <p:nvPr/>
        </p:nvSpPr>
        <p:spPr>
          <a:xfrm>
            <a:off x="8737600" y="6461632"/>
            <a:ext cx="2542976" cy="338554"/>
          </a:xfrm>
          <a:prstGeom prst="rect">
            <a:avLst/>
          </a:prstGeom>
          <a:noFill/>
        </p:spPr>
        <p:txBody>
          <a:bodyPr wrap="square" rtlCol="0">
            <a:spAutoFit/>
          </a:bodyPr>
          <a:lstStyle/>
          <a:p>
            <a:pPr>
              <a:defRPr/>
            </a:pPr>
            <a:r>
              <a:rPr lang="en-US" sz="1600" dirty="0"/>
              <a:t>(Yao, Chen, &amp; Zhang, 2022)</a:t>
            </a:r>
            <a:endParaRPr lang="en-US" sz="1600" dirty="0">
              <a:solidFill>
                <a:srgbClr val="000000"/>
              </a:solidFill>
            </a:endParaRP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7865DA4-90BF-EC2D-DA4B-8D4DE63248EB}"/>
                  </a:ext>
                </a:extLst>
              </p14:cNvPr>
              <p14:cNvContentPartPr/>
              <p14:nvPr/>
            </p14:nvContentPartPr>
            <p14:xfrm>
              <a:off x="3355920" y="1305720"/>
              <a:ext cx="1027440" cy="11160"/>
            </p14:xfrm>
          </p:contentPart>
        </mc:Choice>
        <mc:Fallback>
          <p:pic>
            <p:nvPicPr>
              <p:cNvPr id="4" name="Ink 3">
                <a:extLst>
                  <a:ext uri="{FF2B5EF4-FFF2-40B4-BE49-F238E27FC236}">
                    <a16:creationId xmlns:a16="http://schemas.microsoft.com/office/drawing/2014/main" id="{B7865DA4-90BF-EC2D-DA4B-8D4DE63248EB}"/>
                  </a:ext>
                </a:extLst>
              </p:cNvPr>
              <p:cNvPicPr/>
              <p:nvPr/>
            </p:nvPicPr>
            <p:blipFill>
              <a:blip r:embed="rId6"/>
              <a:stretch>
                <a:fillRect/>
              </a:stretch>
            </p:blipFill>
            <p:spPr>
              <a:xfrm>
                <a:off x="3340080" y="1242360"/>
                <a:ext cx="10587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E74F32AA-8077-4C0F-665A-1E95280C745C}"/>
                  </a:ext>
                </a:extLst>
              </p14:cNvPr>
              <p14:cNvContentPartPr/>
              <p14:nvPr/>
            </p14:nvContentPartPr>
            <p14:xfrm>
              <a:off x="7890120" y="1260720"/>
              <a:ext cx="1087920" cy="17640"/>
            </p14:xfrm>
          </p:contentPart>
        </mc:Choice>
        <mc:Fallback>
          <p:pic>
            <p:nvPicPr>
              <p:cNvPr id="7" name="Ink 6">
                <a:extLst>
                  <a:ext uri="{FF2B5EF4-FFF2-40B4-BE49-F238E27FC236}">
                    <a16:creationId xmlns:a16="http://schemas.microsoft.com/office/drawing/2014/main" id="{E74F32AA-8077-4C0F-665A-1E95280C745C}"/>
                  </a:ext>
                </a:extLst>
              </p:cNvPr>
              <p:cNvPicPr/>
              <p:nvPr/>
            </p:nvPicPr>
            <p:blipFill>
              <a:blip r:embed="rId8"/>
              <a:stretch>
                <a:fillRect/>
              </a:stretch>
            </p:blipFill>
            <p:spPr>
              <a:xfrm>
                <a:off x="7874280" y="1197360"/>
                <a:ext cx="11192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E371F8FF-58DD-EE2A-303F-99C69A070195}"/>
                  </a:ext>
                </a:extLst>
              </p14:cNvPr>
              <p14:cNvContentPartPr/>
              <p14:nvPr/>
            </p14:nvContentPartPr>
            <p14:xfrm>
              <a:off x="883440" y="4387320"/>
              <a:ext cx="2198160" cy="14760"/>
            </p14:xfrm>
          </p:contentPart>
        </mc:Choice>
        <mc:Fallback>
          <p:pic>
            <p:nvPicPr>
              <p:cNvPr id="9" name="Ink 8">
                <a:extLst>
                  <a:ext uri="{FF2B5EF4-FFF2-40B4-BE49-F238E27FC236}">
                    <a16:creationId xmlns:a16="http://schemas.microsoft.com/office/drawing/2014/main" id="{E371F8FF-58DD-EE2A-303F-99C69A070195}"/>
                  </a:ext>
                </a:extLst>
              </p:cNvPr>
              <p:cNvPicPr/>
              <p:nvPr/>
            </p:nvPicPr>
            <p:blipFill>
              <a:blip r:embed="rId10"/>
              <a:stretch>
                <a:fillRect/>
              </a:stretch>
            </p:blipFill>
            <p:spPr>
              <a:xfrm>
                <a:off x="867600" y="4323960"/>
                <a:ext cx="22294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4BADBC1B-3704-3093-C187-6C197FF8A24B}"/>
                  </a:ext>
                </a:extLst>
              </p14:cNvPr>
              <p14:cNvContentPartPr/>
              <p14:nvPr/>
            </p14:nvContentPartPr>
            <p14:xfrm>
              <a:off x="900360" y="4826520"/>
              <a:ext cx="1019880" cy="9360"/>
            </p14:xfrm>
          </p:contentPart>
        </mc:Choice>
        <mc:Fallback>
          <p:pic>
            <p:nvPicPr>
              <p:cNvPr id="10" name="Ink 9">
                <a:extLst>
                  <a:ext uri="{FF2B5EF4-FFF2-40B4-BE49-F238E27FC236}">
                    <a16:creationId xmlns:a16="http://schemas.microsoft.com/office/drawing/2014/main" id="{4BADBC1B-3704-3093-C187-6C197FF8A24B}"/>
                  </a:ext>
                </a:extLst>
              </p:cNvPr>
              <p:cNvPicPr/>
              <p:nvPr/>
            </p:nvPicPr>
            <p:blipFill>
              <a:blip r:embed="rId12"/>
              <a:stretch>
                <a:fillRect/>
              </a:stretch>
            </p:blipFill>
            <p:spPr>
              <a:xfrm>
                <a:off x="884520" y="4763160"/>
                <a:ext cx="1051200" cy="136080"/>
              </a:xfrm>
              <a:prstGeom prst="rect">
                <a:avLst/>
              </a:prstGeom>
            </p:spPr>
          </p:pic>
        </mc:Fallback>
      </mc:AlternateContent>
    </p:spTree>
    <p:custDataLst>
      <p:tags r:id="rId1"/>
    </p:custDataLst>
    <p:extLst>
      <p:ext uri="{BB962C8B-B14F-4D97-AF65-F5344CB8AC3E}">
        <p14:creationId xmlns:p14="http://schemas.microsoft.com/office/powerpoint/2010/main" val="561651989"/>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11</a:t>
            </a:fld>
            <a:endParaRPr lang="zh-CN" altLang="en-US"/>
          </a:p>
        </p:txBody>
      </p:sp>
      <p:sp>
        <p:nvSpPr>
          <p:cNvPr id="9" name="文本框 3">
            <a:extLst>
              <a:ext uri="{FF2B5EF4-FFF2-40B4-BE49-F238E27FC236}">
                <a16:creationId xmlns:a16="http://schemas.microsoft.com/office/drawing/2014/main" id="{C2231B69-E958-2CA9-C43E-2C3615DC5CA4}"/>
              </a:ext>
            </a:extLst>
          </p:cNvPr>
          <p:cNvSpPr txBox="1"/>
          <p:nvPr/>
        </p:nvSpPr>
        <p:spPr>
          <a:xfrm>
            <a:off x="263353" y="954260"/>
            <a:ext cx="11737304" cy="5632311"/>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solidFill>
                  <a:srgbClr val="FF0000"/>
                </a:solidFill>
              </a:rPr>
              <a:t>Stationary</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temporal</a:t>
            </a:r>
            <a:r>
              <a:rPr lang="zh-CN" altLang="en-US" sz="2400" dirty="0">
                <a:solidFill>
                  <a:schemeClr val="tx1"/>
                </a:solidFill>
              </a:rPr>
              <a:t> </a:t>
            </a:r>
            <a:r>
              <a:rPr lang="en-US" altLang="zh-CN" sz="2400" dirty="0">
                <a:solidFill>
                  <a:schemeClr val="tx1"/>
                </a:solidFill>
              </a:rPr>
              <a:t>transition</a:t>
            </a:r>
            <a:r>
              <a:rPr lang="zh-CN" altLang="en-US" sz="2400" dirty="0">
                <a:solidFill>
                  <a:schemeClr val="tx1"/>
                </a:solidFill>
              </a:rPr>
              <a:t> </a:t>
            </a:r>
            <a:r>
              <a:rPr lang="en-US" altLang="zh-CN" sz="2400" dirty="0">
                <a:solidFill>
                  <a:schemeClr val="tx1"/>
                </a:solidFill>
              </a:rPr>
              <a:t>function</a:t>
            </a:r>
            <a:r>
              <a:rPr lang="zh-CN" altLang="en-US" sz="2400" dirty="0">
                <a:solidFill>
                  <a:schemeClr val="tx1"/>
                </a:solidFill>
              </a:rPr>
              <a:t> </a:t>
            </a:r>
            <a:r>
              <a:rPr lang="en-US" altLang="zh-CN" sz="2400" dirty="0">
                <a:solidFill>
                  <a:schemeClr val="tx1"/>
                </a:solidFill>
              </a:rPr>
              <a:t>is</a:t>
            </a:r>
            <a:r>
              <a:rPr lang="zh-CN" altLang="en-US" sz="2400" dirty="0">
                <a:solidFill>
                  <a:schemeClr val="tx1"/>
                </a:solidFill>
              </a:rPr>
              <a:t> </a:t>
            </a:r>
            <a:r>
              <a:rPr lang="en-US" altLang="zh-CN" sz="2400" dirty="0">
                <a:solidFill>
                  <a:schemeClr val="tx1"/>
                </a:solidFill>
              </a:rPr>
              <a:t>fixed</a:t>
            </a:r>
            <a:r>
              <a:rPr lang="zh-CN" altLang="en-US" sz="2400" dirty="0">
                <a:solidFill>
                  <a:schemeClr val="tx1"/>
                </a:solidFill>
              </a:rPr>
              <a:t> </a:t>
            </a:r>
            <a:r>
              <a:rPr lang="en-US" altLang="zh-CN" sz="2400" dirty="0">
                <a:solidFill>
                  <a:schemeClr val="tx1"/>
                </a:solidFill>
              </a:rPr>
              <a:t>for</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whole</a:t>
            </a:r>
            <a:r>
              <a:rPr lang="zh-CN" altLang="en-US" sz="2400" dirty="0">
                <a:solidFill>
                  <a:schemeClr val="tx1"/>
                </a:solidFill>
              </a:rPr>
              <a:t> </a:t>
            </a:r>
            <a:r>
              <a:rPr lang="en-US" altLang="zh-CN" sz="2400" dirty="0">
                <a:solidFill>
                  <a:schemeClr val="tx1"/>
                </a:solidFill>
              </a:rPr>
              <a:t>sequence.</a:t>
            </a:r>
            <a:r>
              <a:rPr lang="zh-CN" altLang="en-US" sz="2400" dirty="0">
                <a:solidFill>
                  <a:schemeClr val="tx1"/>
                </a:solidFill>
              </a:rPr>
              <a:t> </a:t>
            </a:r>
            <a:endParaRPr lang="en-US" altLang="zh-CN" sz="2400" dirty="0">
              <a:solidFill>
                <a:schemeClr val="tx1"/>
              </a:solidFill>
            </a:endParaRPr>
          </a:p>
          <a:p>
            <a:pPr>
              <a:defRPr/>
            </a:pPr>
            <a:r>
              <a:rPr lang="zh-CN" altLang="en-US" sz="2400" dirty="0"/>
              <a:t>    </a:t>
            </a:r>
            <a:r>
              <a:rPr lang="en-US" altLang="zh-CN" sz="2400" dirty="0"/>
              <a:t>Known</a:t>
            </a:r>
            <a:r>
              <a:rPr lang="zh-CN" altLang="en-US" sz="2400" dirty="0"/>
              <a:t> </a:t>
            </a:r>
            <a:r>
              <a:rPr lang="en-US" altLang="zh-CN" sz="2400" dirty="0"/>
              <a:t>non-stationary</a:t>
            </a:r>
            <a:r>
              <a:rPr lang="zh-CN" altLang="en-US" sz="2400" dirty="0"/>
              <a:t> </a:t>
            </a:r>
            <a:r>
              <a:rPr lang="en-US" altLang="zh-CN" sz="2400" dirty="0"/>
              <a:t>is an opportunity more than a challenge. </a:t>
            </a:r>
          </a:p>
          <a:p>
            <a:pPr>
              <a:defRPr/>
            </a:pPr>
            <a:r>
              <a:rPr lang="zh-CN" altLang="en-US" sz="2400" dirty="0">
                <a:solidFill>
                  <a:schemeClr val="tx1"/>
                </a:solidFill>
              </a:rPr>
              <a:t>    </a:t>
            </a:r>
            <a:r>
              <a:rPr lang="en-US" altLang="zh-CN" sz="2400" dirty="0">
                <a:solidFill>
                  <a:schemeClr val="tx1"/>
                </a:solidFill>
              </a:rPr>
              <a:t>Unknown</a:t>
            </a:r>
            <a:r>
              <a:rPr lang="zh-CN" altLang="en-US" sz="2400" dirty="0">
                <a:solidFill>
                  <a:schemeClr val="tx1"/>
                </a:solidFill>
              </a:rPr>
              <a:t> </a:t>
            </a:r>
            <a:r>
              <a:rPr lang="en-US" altLang="zh-CN" sz="2400" dirty="0"/>
              <a:t>non-stationary</a:t>
            </a:r>
            <a:r>
              <a:rPr lang="zh-CN" altLang="en-US" sz="2400" dirty="0"/>
              <a:t> </a:t>
            </a:r>
            <a:r>
              <a:rPr lang="en-US" altLang="zh-CN" sz="2400" dirty="0"/>
              <a:t>cases</a:t>
            </a:r>
            <a:r>
              <a:rPr lang="zh-CN" altLang="en-US" sz="2400" dirty="0"/>
              <a:t> </a:t>
            </a:r>
            <a:r>
              <a:rPr lang="en-US" altLang="zh-CN" sz="2400" dirty="0"/>
              <a:t>cannot</a:t>
            </a:r>
            <a:r>
              <a:rPr lang="zh-CN" altLang="en-US" sz="2400" dirty="0"/>
              <a:t> </a:t>
            </a:r>
            <a:r>
              <a:rPr lang="en-US" altLang="zh-CN" sz="2400" dirty="0"/>
              <a:t>be</a:t>
            </a:r>
            <a:r>
              <a:rPr lang="zh-CN" altLang="en-US" sz="2400" dirty="0"/>
              <a:t> </a:t>
            </a:r>
            <a:r>
              <a:rPr lang="en-US" altLang="zh-CN" sz="2400" dirty="0"/>
              <a:t>identifiable</a:t>
            </a:r>
            <a:r>
              <a:rPr lang="zh-CN" altLang="en-US" sz="2400" dirty="0"/>
              <a:t> </a:t>
            </a:r>
            <a:r>
              <a:rPr lang="en-US" altLang="zh-CN" sz="2400" dirty="0"/>
              <a:t>since</a:t>
            </a:r>
            <a:r>
              <a:rPr lang="zh-CN" altLang="en-US" sz="2400" dirty="0"/>
              <a:t> </a:t>
            </a:r>
            <a:r>
              <a:rPr lang="en-US" altLang="zh-CN" sz="2400" dirty="0"/>
              <a:t>it</a:t>
            </a:r>
            <a:r>
              <a:rPr lang="zh-CN" altLang="en-US" sz="2400" dirty="0"/>
              <a:t> </a:t>
            </a:r>
            <a:r>
              <a:rPr lang="en-US" altLang="zh-CN" sz="2400" dirty="0"/>
              <a:t>is</a:t>
            </a:r>
            <a:r>
              <a:rPr lang="zh-CN" altLang="en-US" sz="2400" dirty="0"/>
              <a:t> </a:t>
            </a:r>
            <a:r>
              <a:rPr lang="en-US" altLang="zh-CN" sz="2400" dirty="0"/>
              <a:t>difficult</a:t>
            </a:r>
            <a:r>
              <a:rPr lang="zh-CN" altLang="en-US" sz="2400" dirty="0"/>
              <a:t> </a:t>
            </a:r>
            <a:r>
              <a:rPr lang="en-US" altLang="zh-CN" sz="2400" dirty="0"/>
              <a:t>to</a:t>
            </a:r>
            <a:r>
              <a:rPr lang="zh-CN" altLang="en-US" sz="2400" dirty="0"/>
              <a:t> </a:t>
            </a:r>
            <a:r>
              <a:rPr lang="en-US" altLang="zh-CN" sz="2400" dirty="0"/>
              <a:t>distinguish</a:t>
            </a:r>
            <a:r>
              <a:rPr lang="zh-CN" altLang="en-US" sz="2400" dirty="0"/>
              <a:t> </a:t>
            </a:r>
            <a:r>
              <a:rPr lang="en-US" altLang="zh-CN" sz="2400" dirty="0"/>
              <a:t>the</a:t>
            </a:r>
            <a:r>
              <a:rPr lang="zh-CN" altLang="en-US" sz="2400" dirty="0"/>
              <a:t> </a:t>
            </a:r>
            <a:endParaRPr lang="en-US" altLang="zh-CN" sz="2400" dirty="0"/>
          </a:p>
          <a:p>
            <a:pPr>
              <a:defRPr/>
            </a:pPr>
            <a:r>
              <a:rPr lang="zh-CN" altLang="en-US" sz="2400" dirty="0"/>
              <a:t>    </a:t>
            </a:r>
            <a:r>
              <a:rPr lang="en-US" altLang="zh-CN" sz="2400" dirty="0"/>
              <a:t>domain</a:t>
            </a:r>
            <a:r>
              <a:rPr lang="zh-CN" altLang="en-US" sz="2400" dirty="0"/>
              <a:t> </a:t>
            </a:r>
            <a:r>
              <a:rPr lang="en-US" altLang="zh-CN" sz="2400" dirty="0"/>
              <a:t>change</a:t>
            </a:r>
            <a:r>
              <a:rPr lang="zh-CN" altLang="en-US" sz="2400" dirty="0"/>
              <a:t> </a:t>
            </a:r>
            <a:r>
              <a:rPr lang="en-US" altLang="zh-CN" sz="2400" dirty="0"/>
              <a:t>or</a:t>
            </a:r>
            <a:r>
              <a:rPr lang="zh-CN" altLang="en-US" sz="2400" dirty="0"/>
              <a:t> </a:t>
            </a:r>
            <a:r>
              <a:rPr lang="en-US" altLang="zh-CN" sz="2400" dirty="0"/>
              <a:t>variable</a:t>
            </a:r>
            <a:r>
              <a:rPr lang="zh-CN" altLang="en-US" sz="2400" dirty="0"/>
              <a:t> </a:t>
            </a:r>
            <a:r>
              <a:rPr lang="en-US" altLang="zh-CN" sz="2400" dirty="0"/>
              <a:t>change.</a:t>
            </a:r>
          </a:p>
          <a:p>
            <a:pPr>
              <a:defRPr/>
            </a:pPr>
            <a:endParaRPr lang="en-US" altLang="zh-CN" sz="2400" dirty="0">
              <a:solidFill>
                <a:schemeClr val="tx1"/>
              </a:solidFill>
            </a:endParaRPr>
          </a:p>
          <a:p>
            <a:pPr marL="285750" indent="-285750">
              <a:buFont typeface="Wingdings" panose="05000000000000000000" pitchFamily="2" charset="2"/>
              <a:buChar char="Ø"/>
              <a:defRPr/>
            </a:pPr>
            <a:r>
              <a:rPr lang="en-US" altLang="zh-CN" sz="2400" dirty="0">
                <a:solidFill>
                  <a:srgbClr val="FF0000"/>
                </a:solidFill>
              </a:rPr>
              <a:t>Invertibility</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observation</a:t>
            </a:r>
            <a:r>
              <a:rPr lang="zh-CN" altLang="en-US" sz="2400" dirty="0">
                <a:solidFill>
                  <a:schemeClr val="tx1"/>
                </a:solidFill>
              </a:rPr>
              <a:t> </a:t>
            </a:r>
            <a:r>
              <a:rPr lang="en-US" altLang="zh-CN" sz="2400" dirty="0">
                <a:solidFill>
                  <a:schemeClr val="tx1"/>
                </a:solidFill>
              </a:rPr>
              <a:t>contains</a:t>
            </a:r>
            <a:r>
              <a:rPr lang="zh-CN" altLang="en-US" sz="2400" dirty="0">
                <a:solidFill>
                  <a:schemeClr val="tx1"/>
                </a:solidFill>
              </a:rPr>
              <a:t> </a:t>
            </a:r>
            <a:r>
              <a:rPr lang="en-US" altLang="zh-CN" sz="2400" dirty="0">
                <a:solidFill>
                  <a:schemeClr val="tx1"/>
                </a:solidFill>
              </a:rPr>
              <a:t>all</a:t>
            </a:r>
            <a:r>
              <a:rPr lang="zh-CN" altLang="en-US" sz="2400" dirty="0">
                <a:solidFill>
                  <a:schemeClr val="tx1"/>
                </a:solidFill>
              </a:rPr>
              <a:t> </a:t>
            </a:r>
            <a:r>
              <a:rPr lang="en-US" altLang="zh-CN" sz="2400" dirty="0">
                <a:solidFill>
                  <a:schemeClr val="tx1"/>
                </a:solidFill>
              </a:rPr>
              <a:t>information</a:t>
            </a:r>
            <a:r>
              <a:rPr lang="zh-CN" altLang="en-US" sz="2400" dirty="0">
                <a:solidFill>
                  <a:schemeClr val="tx1"/>
                </a:solidFill>
              </a:rPr>
              <a:t> </a:t>
            </a:r>
            <a:r>
              <a:rPr lang="en-US" altLang="zh-CN" sz="2400" dirty="0">
                <a:solidFill>
                  <a:schemeClr val="tx1"/>
                </a:solidFill>
              </a:rPr>
              <a:t>about</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latent</a:t>
            </a:r>
            <a:r>
              <a:rPr lang="zh-CN" altLang="en-US" sz="2400" dirty="0">
                <a:solidFill>
                  <a:schemeClr val="tx1"/>
                </a:solidFill>
              </a:rPr>
              <a:t> </a:t>
            </a:r>
            <a:r>
              <a:rPr lang="en-US" altLang="zh-CN" sz="2400" dirty="0">
                <a:solidFill>
                  <a:schemeClr val="tx1"/>
                </a:solidFill>
              </a:rPr>
              <a:t>process.</a:t>
            </a:r>
          </a:p>
          <a:p>
            <a:pPr>
              <a:defRPr/>
            </a:pPr>
            <a:r>
              <a:rPr lang="zh-CN" altLang="en-US" sz="2400" dirty="0"/>
              <a:t>    </a:t>
            </a:r>
            <a:r>
              <a:rPr lang="en-US" altLang="zh-CN" sz="2400" dirty="0"/>
              <a:t>If</a:t>
            </a:r>
            <a:r>
              <a:rPr lang="zh-CN" altLang="en-US" sz="2400" dirty="0"/>
              <a:t> </a:t>
            </a:r>
            <a:r>
              <a:rPr lang="en-US" altLang="zh-CN" sz="2400" dirty="0"/>
              <a:t>we</a:t>
            </a:r>
            <a:r>
              <a:rPr lang="zh-CN" altLang="en-US" sz="2400" dirty="0"/>
              <a:t> </a:t>
            </a:r>
            <a:r>
              <a:rPr lang="en-US" altLang="zh-CN" sz="2400" dirty="0"/>
              <a:t>cannot</a:t>
            </a:r>
            <a:r>
              <a:rPr lang="zh-CN" altLang="en-US" sz="2400" dirty="0"/>
              <a:t> </a:t>
            </a:r>
            <a:r>
              <a:rPr lang="en-US" altLang="zh-CN" sz="2400" dirty="0"/>
              <a:t>recover</a:t>
            </a:r>
            <a:r>
              <a:rPr lang="zh-CN" altLang="en-US" sz="2400" dirty="0"/>
              <a:t> </a:t>
            </a:r>
            <a:r>
              <a:rPr lang="en-US" altLang="zh-CN" sz="2400" dirty="0"/>
              <a:t>the</a:t>
            </a:r>
            <a:r>
              <a:rPr lang="zh-CN" altLang="en-US" sz="2400" dirty="0"/>
              <a:t> </a:t>
            </a:r>
            <a:r>
              <a:rPr lang="en-US" altLang="zh-CN" sz="2400" dirty="0"/>
              <a:t>missing</a:t>
            </a:r>
            <a:r>
              <a:rPr lang="zh-CN" altLang="en-US" sz="2400" dirty="0"/>
              <a:t> </a:t>
            </a:r>
            <a:r>
              <a:rPr lang="en-US" altLang="zh-CN" sz="2400" dirty="0"/>
              <a:t>information,</a:t>
            </a:r>
            <a:r>
              <a:rPr lang="zh-CN" altLang="en-US" sz="2400" dirty="0"/>
              <a:t> </a:t>
            </a:r>
            <a:r>
              <a:rPr lang="en-US" altLang="zh-CN" sz="2400" dirty="0"/>
              <a:t>we</a:t>
            </a:r>
            <a:r>
              <a:rPr lang="zh-CN" altLang="en-US" sz="2400" dirty="0"/>
              <a:t> </a:t>
            </a:r>
            <a:r>
              <a:rPr lang="en-US" altLang="zh-CN" sz="2400" dirty="0"/>
              <a:t>cannot</a:t>
            </a:r>
            <a:r>
              <a:rPr lang="zh-CN" altLang="en-US" sz="2400" dirty="0"/>
              <a:t> </a:t>
            </a:r>
            <a:r>
              <a:rPr lang="en-US" altLang="zh-CN" sz="2400" dirty="0"/>
              <a:t>achieve</a:t>
            </a:r>
            <a:r>
              <a:rPr lang="zh-CN" altLang="en-US" sz="2400" dirty="0"/>
              <a:t> </a:t>
            </a:r>
            <a:r>
              <a:rPr lang="en-US" altLang="zh-CN" sz="2400" dirty="0"/>
              <a:t>the</a:t>
            </a:r>
            <a:r>
              <a:rPr lang="zh-CN" altLang="en-US" sz="2400" dirty="0"/>
              <a:t> </a:t>
            </a:r>
            <a:r>
              <a:rPr lang="en-US" altLang="zh-CN" sz="2400" dirty="0"/>
              <a:t>identification.</a:t>
            </a:r>
            <a:endParaRPr lang="en-US" altLang="zh-CN" sz="2400" dirty="0">
              <a:solidFill>
                <a:schemeClr val="tx1"/>
              </a:solidFill>
            </a:endParaRPr>
          </a:p>
          <a:p>
            <a:pPr marL="285750" indent="-285750">
              <a:buFont typeface="Wingdings" panose="05000000000000000000" pitchFamily="2" charset="2"/>
              <a:buChar char="Ø"/>
              <a:defRPr/>
            </a:pPr>
            <a:endParaRPr lang="en-US" altLang="zh-CN" sz="2400" dirty="0"/>
          </a:p>
          <a:p>
            <a:pPr marL="285750" indent="-285750">
              <a:buFont typeface="Wingdings" panose="05000000000000000000" pitchFamily="2" charset="2"/>
              <a:buChar char="Ø"/>
              <a:defRPr/>
            </a:pPr>
            <a:r>
              <a:rPr lang="en-US" altLang="zh-CN" sz="2400" dirty="0">
                <a:solidFill>
                  <a:srgbClr val="FF0000"/>
                </a:solidFill>
              </a:rPr>
              <a:t>Conditional</a:t>
            </a:r>
            <a:r>
              <a:rPr lang="zh-CN" altLang="en-US" sz="2400" dirty="0">
                <a:solidFill>
                  <a:srgbClr val="FF0000"/>
                </a:solidFill>
              </a:rPr>
              <a:t> </a:t>
            </a:r>
            <a:r>
              <a:rPr lang="en-US" altLang="zh-CN" sz="2400" dirty="0">
                <a:solidFill>
                  <a:srgbClr val="FF0000"/>
                </a:solidFill>
              </a:rPr>
              <a:t>independence</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there</a:t>
            </a:r>
            <a:r>
              <a:rPr lang="zh-CN" altLang="en-US" sz="2400" dirty="0">
                <a:solidFill>
                  <a:schemeClr val="tx1"/>
                </a:solidFill>
              </a:rPr>
              <a:t> </a:t>
            </a:r>
            <a:r>
              <a:rPr lang="en-US" altLang="zh-CN" sz="2400" dirty="0">
                <a:solidFill>
                  <a:schemeClr val="tx1"/>
                </a:solidFill>
              </a:rPr>
              <a:t>are</a:t>
            </a:r>
            <a:r>
              <a:rPr lang="zh-CN" altLang="en-US" sz="2400" dirty="0">
                <a:solidFill>
                  <a:schemeClr val="tx1"/>
                </a:solidFill>
              </a:rPr>
              <a:t> </a:t>
            </a:r>
            <a:r>
              <a:rPr lang="en-US" altLang="zh-CN" sz="2400" dirty="0">
                <a:solidFill>
                  <a:schemeClr val="tx1"/>
                </a:solidFill>
              </a:rPr>
              <a:t>no</a:t>
            </a:r>
            <a:r>
              <a:rPr lang="zh-CN" altLang="en-US" sz="2400" dirty="0">
                <a:solidFill>
                  <a:schemeClr val="tx1"/>
                </a:solidFill>
              </a:rPr>
              <a:t> </a:t>
            </a:r>
            <a:r>
              <a:rPr lang="en-US" altLang="zh-CN" sz="2400" dirty="0">
                <a:solidFill>
                  <a:schemeClr val="tx1"/>
                </a:solidFill>
              </a:rPr>
              <a:t>instantaneous</a:t>
            </a:r>
            <a:r>
              <a:rPr lang="zh-CN" altLang="en-US" sz="2400" dirty="0">
                <a:solidFill>
                  <a:schemeClr val="tx1"/>
                </a:solidFill>
              </a:rPr>
              <a:t> </a:t>
            </a:r>
            <a:r>
              <a:rPr lang="en-US" altLang="zh-CN" sz="2400" dirty="0">
                <a:solidFill>
                  <a:schemeClr val="tx1"/>
                </a:solidFill>
              </a:rPr>
              <a:t>relation</a:t>
            </a:r>
            <a:r>
              <a:rPr lang="en-US" altLang="zh-CN" sz="2400" dirty="0"/>
              <a:t>s</a:t>
            </a:r>
            <a:r>
              <a:rPr lang="zh-CN" altLang="en-US" sz="2400" dirty="0"/>
              <a:t> </a:t>
            </a:r>
            <a:r>
              <a:rPr lang="en-US" altLang="zh-CN" sz="2400" dirty="0"/>
              <a:t>among</a:t>
            </a:r>
            <a:r>
              <a:rPr lang="zh-CN" altLang="en-US" sz="2400" dirty="0"/>
              <a:t> </a:t>
            </a:r>
            <a:r>
              <a:rPr lang="en-US" altLang="zh-CN" sz="2400" dirty="0"/>
              <a:t>the</a:t>
            </a:r>
            <a:r>
              <a:rPr lang="zh-CN" altLang="en-US" sz="2400" dirty="0"/>
              <a:t> </a:t>
            </a:r>
            <a:r>
              <a:rPr lang="en-US" altLang="zh-CN" sz="2400" dirty="0"/>
              <a:t>latent</a:t>
            </a:r>
            <a:r>
              <a:rPr lang="zh-CN" altLang="en-US" sz="2400" dirty="0"/>
              <a:t> </a:t>
            </a:r>
            <a:r>
              <a:rPr lang="en-US" altLang="zh-CN" sz="2400" dirty="0"/>
              <a:t>variables.</a:t>
            </a:r>
            <a:r>
              <a:rPr lang="zh-CN" altLang="en-US" sz="2400" dirty="0"/>
              <a:t> </a:t>
            </a:r>
            <a:r>
              <a:rPr lang="en-US" altLang="zh-CN" sz="2400" dirty="0"/>
              <a:t>If two variables always change jointly, we cannot say what is the unique effect of each.</a:t>
            </a:r>
            <a:endParaRPr lang="en-US" altLang="zh-CN" sz="2400" dirty="0">
              <a:solidFill>
                <a:schemeClr val="tx1"/>
              </a:solidFill>
            </a:endParaRPr>
          </a:p>
          <a:p>
            <a:pPr marL="285750" indent="-285750">
              <a:buFont typeface="Wingdings" panose="05000000000000000000" pitchFamily="2" charset="2"/>
              <a:buChar char="Ø"/>
              <a:defRPr/>
            </a:pPr>
            <a:endParaRPr lang="en-US" altLang="zh-CN" sz="2400" dirty="0">
              <a:solidFill>
                <a:schemeClr val="tx1"/>
              </a:solidFill>
            </a:endParaRPr>
          </a:p>
          <a:p>
            <a:pPr marL="285750" indent="-285750">
              <a:buFont typeface="Wingdings" panose="05000000000000000000" pitchFamily="2" charset="2"/>
              <a:buChar char="Ø"/>
              <a:defRPr/>
            </a:pPr>
            <a:r>
              <a:rPr lang="en-US" altLang="zh-CN" sz="2400" dirty="0">
                <a:solidFill>
                  <a:srgbClr val="FF0000"/>
                </a:solidFill>
              </a:rPr>
              <a:t>Sufficiency</a:t>
            </a:r>
            <a:r>
              <a:rPr lang="en-US" altLang="zh-CN" sz="2400" dirty="0">
                <a:solidFill>
                  <a:schemeClr val="tx1"/>
                </a:solidFill>
              </a:rPr>
              <a:t>:</a:t>
            </a:r>
            <a:r>
              <a:rPr lang="zh-CN" altLang="en-US" sz="2400" dirty="0">
                <a:solidFill>
                  <a:schemeClr val="tx1"/>
                </a:solidFill>
              </a:rPr>
              <a:t> </a:t>
            </a:r>
            <a:r>
              <a:rPr lang="en-US" altLang="zh-CN" sz="2400" dirty="0"/>
              <a:t>It</a:t>
            </a:r>
            <a:r>
              <a:rPr lang="zh-CN" altLang="en-US" sz="2400" dirty="0">
                <a:solidFill>
                  <a:schemeClr val="tx1"/>
                </a:solidFill>
              </a:rPr>
              <a:t> </a:t>
            </a:r>
            <a:r>
              <a:rPr lang="en-US" altLang="zh-CN" sz="2400" dirty="0">
                <a:solidFill>
                  <a:schemeClr val="tx1"/>
                </a:solidFill>
              </a:rPr>
              <a:t>means</a:t>
            </a:r>
            <a:r>
              <a:rPr lang="zh-CN" altLang="en-US" sz="2400" dirty="0">
                <a:solidFill>
                  <a:schemeClr val="tx1"/>
                </a:solidFill>
              </a:rPr>
              <a:t> </a:t>
            </a:r>
            <a:r>
              <a:rPr lang="en-US" altLang="zh-CN" sz="2400" dirty="0">
                <a:solidFill>
                  <a:schemeClr val="tx1"/>
                </a:solidFill>
              </a:rPr>
              <a:t>that</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conditional</a:t>
            </a:r>
            <a:r>
              <a:rPr lang="zh-CN" altLang="en-US" sz="2400" dirty="0">
                <a:solidFill>
                  <a:schemeClr val="tx1"/>
                </a:solidFill>
              </a:rPr>
              <a:t> </a:t>
            </a:r>
            <a:r>
              <a:rPr lang="en-US" altLang="zh-CN" sz="2400" dirty="0">
                <a:solidFill>
                  <a:schemeClr val="tx1"/>
                </a:solidFill>
              </a:rPr>
              <a:t>independent</a:t>
            </a:r>
            <a:r>
              <a:rPr lang="zh-CN" altLang="en-US" sz="2400" dirty="0">
                <a:solidFill>
                  <a:schemeClr val="tx1"/>
                </a:solidFill>
              </a:rPr>
              <a:t> </a:t>
            </a:r>
            <a:r>
              <a:rPr lang="en-US" altLang="zh-CN" sz="2400" dirty="0">
                <a:solidFill>
                  <a:schemeClr val="tx1"/>
                </a:solidFill>
              </a:rPr>
              <a:t>change</a:t>
            </a:r>
            <a:r>
              <a:rPr lang="zh-CN" altLang="en-US" sz="2400" dirty="0">
                <a:solidFill>
                  <a:schemeClr val="tx1"/>
                </a:solidFill>
              </a:rPr>
              <a:t> </a:t>
            </a:r>
            <a:r>
              <a:rPr lang="en-US" altLang="zh-CN" sz="2400" dirty="0">
                <a:solidFill>
                  <a:schemeClr val="tx1"/>
                </a:solidFill>
              </a:rPr>
              <a:t>of</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latent</a:t>
            </a:r>
            <a:r>
              <a:rPr lang="zh-CN" altLang="en-US" sz="2400" dirty="0">
                <a:solidFill>
                  <a:schemeClr val="tx1"/>
                </a:solidFill>
              </a:rPr>
              <a:t> </a:t>
            </a:r>
            <a:r>
              <a:rPr lang="en-US" altLang="zh-CN" sz="2400" dirty="0">
                <a:solidFill>
                  <a:schemeClr val="tx1"/>
                </a:solidFill>
              </a:rPr>
              <a:t>variables</a:t>
            </a:r>
            <a:r>
              <a:rPr lang="zh-CN" altLang="en-US" sz="2400" dirty="0">
                <a:solidFill>
                  <a:schemeClr val="tx1"/>
                </a:solidFill>
              </a:rPr>
              <a:t> </a:t>
            </a:r>
            <a:r>
              <a:rPr lang="en-US" altLang="zh-CN" sz="2400" dirty="0">
                <a:solidFill>
                  <a:schemeClr val="tx1"/>
                </a:solidFill>
              </a:rPr>
              <a:t>has</a:t>
            </a:r>
            <a:r>
              <a:rPr lang="zh-CN" altLang="en-US" sz="2400" dirty="0">
                <a:solidFill>
                  <a:schemeClr val="tx1"/>
                </a:solidFill>
              </a:rPr>
              <a:t> </a:t>
            </a:r>
            <a:r>
              <a:rPr lang="en-US" altLang="zh-CN" sz="2400" dirty="0">
                <a:solidFill>
                  <a:schemeClr val="tx1"/>
                </a:solidFill>
              </a:rPr>
              <a:t>sufficient</a:t>
            </a:r>
            <a:r>
              <a:rPr lang="zh-CN" altLang="en-US" sz="2400" dirty="0">
                <a:solidFill>
                  <a:schemeClr val="tx1"/>
                </a:solidFill>
              </a:rPr>
              <a:t> </a:t>
            </a:r>
            <a:r>
              <a:rPr lang="en-US" altLang="zh-CN" sz="2400" dirty="0">
                <a:solidFill>
                  <a:schemeClr val="tx1"/>
                </a:solidFill>
              </a:rPr>
              <a:t>influence</a:t>
            </a:r>
            <a:r>
              <a:rPr lang="zh-CN" altLang="en-US" sz="2400" dirty="0"/>
              <a:t> </a:t>
            </a:r>
            <a:r>
              <a:rPr lang="en-US" altLang="zh-CN" sz="2400" dirty="0"/>
              <a:t>and</a:t>
            </a:r>
            <a:r>
              <a:rPr lang="zh-CN" altLang="en-US" sz="2400" dirty="0"/>
              <a:t> </a:t>
            </a:r>
            <a:r>
              <a:rPr lang="en-US" altLang="zh-CN" sz="2400" dirty="0"/>
              <a:t>these</a:t>
            </a:r>
            <a:r>
              <a:rPr lang="zh-CN" altLang="en-US" sz="2400" dirty="0"/>
              <a:t> </a:t>
            </a:r>
            <a:r>
              <a:rPr lang="en-US" altLang="zh-CN" sz="2400" dirty="0"/>
              <a:t>changes</a:t>
            </a:r>
            <a:r>
              <a:rPr lang="zh-CN" altLang="en-US" sz="2400" dirty="0"/>
              <a:t> </a:t>
            </a:r>
            <a:r>
              <a:rPr lang="en-US" altLang="zh-CN" sz="2400" dirty="0"/>
              <a:t>can</a:t>
            </a:r>
            <a:r>
              <a:rPr lang="zh-CN" altLang="en-US" sz="2400" dirty="0"/>
              <a:t> </a:t>
            </a:r>
            <a:r>
              <a:rPr lang="en-US" altLang="zh-CN" sz="2400" dirty="0"/>
              <a:t>be</a:t>
            </a:r>
            <a:r>
              <a:rPr lang="zh-CN" altLang="en-US" sz="2400" dirty="0"/>
              <a:t> </a:t>
            </a:r>
            <a:r>
              <a:rPr lang="en-US" altLang="zh-CN" sz="2400" dirty="0"/>
              <a:t>captured</a:t>
            </a:r>
            <a:r>
              <a:rPr lang="zh-CN" altLang="en-US" sz="2400" dirty="0"/>
              <a:t> </a:t>
            </a:r>
            <a:r>
              <a:rPr lang="en-US" altLang="zh-CN" sz="2400" dirty="0">
                <a:solidFill>
                  <a:schemeClr val="tx1"/>
                </a:solidFill>
              </a:rPr>
              <a:t>from</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observ</a:t>
            </a:r>
            <a:r>
              <a:rPr lang="en-US" altLang="zh-CN" sz="2400" dirty="0"/>
              <a:t>ation.</a:t>
            </a:r>
            <a:r>
              <a:rPr lang="zh-CN" altLang="en-US" sz="2400" dirty="0"/>
              <a:t>  </a:t>
            </a:r>
            <a:br>
              <a:rPr lang="en-US" altLang="zh-CN" sz="2400" dirty="0"/>
            </a:br>
            <a:r>
              <a:rPr lang="en-US" altLang="zh-CN" sz="2400" dirty="0"/>
              <a:t>Image:</a:t>
            </a:r>
            <a:r>
              <a:rPr lang="zh-CN" altLang="en-US" sz="2400" dirty="0"/>
              <a:t>  </a:t>
            </a:r>
            <a:r>
              <a:rPr lang="en-US" altLang="zh-CN" sz="2400" dirty="0"/>
              <a:t>requiring</a:t>
            </a:r>
            <a:r>
              <a:rPr lang="zh-CN" altLang="en-US" sz="2400" dirty="0"/>
              <a:t> </a:t>
            </a:r>
            <a:r>
              <a:rPr lang="en-US" altLang="zh-CN" sz="2400" dirty="0"/>
              <a:t>domain</a:t>
            </a:r>
            <a:r>
              <a:rPr lang="zh-CN" altLang="en-US" sz="2400" dirty="0"/>
              <a:t> </a:t>
            </a:r>
            <a:r>
              <a:rPr lang="en-US" altLang="zh-CN" sz="2400" dirty="0"/>
              <a:t>index</a:t>
            </a:r>
            <a:r>
              <a:rPr lang="zh-CN" altLang="en-US" sz="2400" dirty="0"/>
              <a:t> </a:t>
            </a:r>
            <a:r>
              <a:rPr lang="en-US" altLang="zh-CN" sz="2400" dirty="0"/>
              <a:t>or</a:t>
            </a:r>
            <a:r>
              <a:rPr lang="zh-CN" altLang="en-US" sz="2400" dirty="0"/>
              <a:t> </a:t>
            </a:r>
            <a:r>
              <a:rPr lang="en-US" altLang="zh-CN" sz="2400" dirty="0"/>
              <a:t>labels</a:t>
            </a:r>
          </a:p>
          <a:p>
            <a:pPr>
              <a:defRPr/>
            </a:pPr>
            <a:r>
              <a:rPr lang="zh-CN" altLang="en-US" sz="2400" dirty="0"/>
              <a:t>    </a:t>
            </a:r>
            <a:r>
              <a:rPr lang="en-US" altLang="zh-CN" sz="2400" dirty="0"/>
              <a:t>Video:</a:t>
            </a:r>
            <a:r>
              <a:rPr lang="zh-CN" altLang="en-US" sz="2400" dirty="0"/>
              <a:t>  </a:t>
            </a:r>
            <a:r>
              <a:rPr lang="en-US" altLang="zh-CN" sz="2400" dirty="0"/>
              <a:t>using</a:t>
            </a:r>
            <a:r>
              <a:rPr lang="zh-CN" altLang="en-US" sz="2400" dirty="0"/>
              <a:t> </a:t>
            </a:r>
            <a:r>
              <a:rPr lang="en-US" altLang="zh-CN" sz="2400" dirty="0"/>
              <a:t>the historical</a:t>
            </a:r>
            <a:r>
              <a:rPr lang="zh-CN" altLang="en-US" sz="2400" dirty="0"/>
              <a:t> </a:t>
            </a:r>
            <a:r>
              <a:rPr lang="en-US" altLang="zh-CN" sz="2400" dirty="0"/>
              <a:t>state</a:t>
            </a:r>
            <a:r>
              <a:rPr lang="zh-CN" altLang="en-US" sz="2400" dirty="0"/>
              <a:t> </a:t>
            </a:r>
            <a:r>
              <a:rPr lang="en-US" altLang="zh-CN" sz="2400" dirty="0"/>
              <a:t>as</a:t>
            </a:r>
            <a:r>
              <a:rPr lang="zh-CN" altLang="en-US" sz="2400" dirty="0"/>
              <a:t> </a:t>
            </a:r>
            <a:r>
              <a:rPr lang="en-US" altLang="zh-CN" sz="2400" dirty="0"/>
              <a:t>the</a:t>
            </a:r>
            <a:r>
              <a:rPr lang="zh-CN" altLang="en-US" sz="2400" dirty="0"/>
              <a:t> </a:t>
            </a:r>
            <a:r>
              <a:rPr lang="en-US" altLang="zh-CN" sz="2400" dirty="0"/>
              <a:t>side</a:t>
            </a:r>
            <a:r>
              <a:rPr lang="zh-CN" altLang="en-US" sz="2400" dirty="0"/>
              <a:t> </a:t>
            </a:r>
            <a:r>
              <a:rPr lang="en-US" altLang="zh-CN" sz="2400" dirty="0"/>
              <a:t>information</a:t>
            </a:r>
            <a:r>
              <a:rPr lang="zh-CN" altLang="en-US" sz="2400" dirty="0"/>
              <a:t> </a:t>
            </a:r>
            <a:endParaRPr lang="en-US" altLang="zh-CN" sz="2400" dirty="0"/>
          </a:p>
        </p:txBody>
      </p:sp>
      <p:sp>
        <p:nvSpPr>
          <p:cNvPr id="6" name="Rectangle 2">
            <a:extLst>
              <a:ext uri="{FF2B5EF4-FFF2-40B4-BE49-F238E27FC236}">
                <a16:creationId xmlns:a16="http://schemas.microsoft.com/office/drawing/2014/main" id="{51D596F1-23EA-9D67-CFBE-0585F6E9A674}"/>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Identification</a:t>
            </a:r>
            <a:r>
              <a:rPr lang="zh-CN" altLang="en-US" sz="3200" b="1" dirty="0"/>
              <a:t> </a:t>
            </a:r>
            <a:r>
              <a:rPr lang="en-US" altLang="zh-CN" sz="3200" b="1" dirty="0"/>
              <a:t>Theorem</a:t>
            </a:r>
            <a:r>
              <a:rPr lang="zh-CN" altLang="en-US" sz="3200" b="1" dirty="0"/>
              <a:t> </a:t>
            </a:r>
            <a:r>
              <a:rPr lang="en-US" altLang="zh-CN" sz="3200" b="1" dirty="0"/>
              <a:t>with</a:t>
            </a:r>
            <a:r>
              <a:rPr lang="zh-CN" altLang="en-US" sz="3200" b="1" dirty="0"/>
              <a:t> </a:t>
            </a:r>
            <a:r>
              <a:rPr lang="en-US" altLang="zh-CN" sz="3200" b="1" dirty="0"/>
              <a:t>Conditional</a:t>
            </a:r>
            <a:r>
              <a:rPr lang="zh-CN" altLang="en-US" sz="3200" b="1" dirty="0"/>
              <a:t> </a:t>
            </a:r>
            <a:r>
              <a:rPr lang="en-US" altLang="zh-CN" sz="3200" b="1" dirty="0"/>
              <a:t>Independence</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5C84BF5-026B-78F7-B065-5F90F873289D}"/>
                  </a:ext>
                </a:extLst>
              </p14:cNvPr>
              <p14:cNvContentPartPr/>
              <p14:nvPr/>
            </p14:nvContentPartPr>
            <p14:xfrm>
              <a:off x="5676480" y="2367360"/>
              <a:ext cx="1405440" cy="323280"/>
            </p14:xfrm>
          </p:contentPart>
        </mc:Choice>
        <mc:Fallback>
          <p:pic>
            <p:nvPicPr>
              <p:cNvPr id="4" name="Ink 3">
                <a:extLst>
                  <a:ext uri="{FF2B5EF4-FFF2-40B4-BE49-F238E27FC236}">
                    <a16:creationId xmlns:a16="http://schemas.microsoft.com/office/drawing/2014/main" id="{B5C84BF5-026B-78F7-B065-5F90F873289D}"/>
                  </a:ext>
                </a:extLst>
              </p:cNvPr>
              <p:cNvPicPr/>
              <p:nvPr/>
            </p:nvPicPr>
            <p:blipFill>
              <a:blip r:embed="rId5"/>
              <a:stretch>
                <a:fillRect/>
              </a:stretch>
            </p:blipFill>
            <p:spPr>
              <a:xfrm>
                <a:off x="5660640" y="2304000"/>
                <a:ext cx="143676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214A350D-3A36-D037-E1B8-8A14E8A55690}"/>
                  </a:ext>
                </a:extLst>
              </p14:cNvPr>
              <p14:cNvContentPartPr/>
              <p14:nvPr/>
            </p14:nvContentPartPr>
            <p14:xfrm>
              <a:off x="7091640" y="2488320"/>
              <a:ext cx="360" cy="360"/>
            </p14:xfrm>
          </p:contentPart>
        </mc:Choice>
        <mc:Fallback>
          <p:pic>
            <p:nvPicPr>
              <p:cNvPr id="7" name="Ink 6">
                <a:extLst>
                  <a:ext uri="{FF2B5EF4-FFF2-40B4-BE49-F238E27FC236}">
                    <a16:creationId xmlns:a16="http://schemas.microsoft.com/office/drawing/2014/main" id="{214A350D-3A36-D037-E1B8-8A14E8A55690}"/>
                  </a:ext>
                </a:extLst>
              </p:cNvPr>
              <p:cNvPicPr/>
              <p:nvPr/>
            </p:nvPicPr>
            <p:blipFill>
              <a:blip r:embed="rId7"/>
              <a:stretch>
                <a:fillRect/>
              </a:stretch>
            </p:blipFill>
            <p:spPr>
              <a:xfrm>
                <a:off x="7075800" y="242496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303C0423-4725-F1A9-A400-7FDEFE7E230F}"/>
                  </a:ext>
                </a:extLst>
              </p14:cNvPr>
              <p14:cNvContentPartPr/>
              <p14:nvPr/>
            </p14:nvContentPartPr>
            <p14:xfrm>
              <a:off x="7095960" y="1112400"/>
              <a:ext cx="2782800" cy="2176920"/>
            </p14:xfrm>
          </p:contentPart>
        </mc:Choice>
        <mc:Fallback>
          <p:pic>
            <p:nvPicPr>
              <p:cNvPr id="8" name="Ink 7">
                <a:extLst>
                  <a:ext uri="{FF2B5EF4-FFF2-40B4-BE49-F238E27FC236}">
                    <a16:creationId xmlns:a16="http://schemas.microsoft.com/office/drawing/2014/main" id="{303C0423-4725-F1A9-A400-7FDEFE7E230F}"/>
                  </a:ext>
                </a:extLst>
              </p:cNvPr>
              <p:cNvPicPr/>
              <p:nvPr/>
            </p:nvPicPr>
            <p:blipFill>
              <a:blip r:embed="rId9"/>
              <a:stretch>
                <a:fillRect/>
              </a:stretch>
            </p:blipFill>
            <p:spPr>
              <a:xfrm>
                <a:off x="7080120" y="1049040"/>
                <a:ext cx="2814120" cy="2303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662195A3-2E00-7650-08AD-611344FB7372}"/>
                  </a:ext>
                </a:extLst>
              </p14:cNvPr>
              <p14:cNvContentPartPr/>
              <p14:nvPr/>
            </p14:nvContentPartPr>
            <p14:xfrm>
              <a:off x="9894960" y="1311840"/>
              <a:ext cx="1307520" cy="996840"/>
            </p14:xfrm>
          </p:contentPart>
        </mc:Choice>
        <mc:Fallback>
          <p:pic>
            <p:nvPicPr>
              <p:cNvPr id="10" name="Ink 9">
                <a:extLst>
                  <a:ext uri="{FF2B5EF4-FFF2-40B4-BE49-F238E27FC236}">
                    <a16:creationId xmlns:a16="http://schemas.microsoft.com/office/drawing/2014/main" id="{662195A3-2E00-7650-08AD-611344FB7372}"/>
                  </a:ext>
                </a:extLst>
              </p:cNvPr>
              <p:cNvPicPr/>
              <p:nvPr/>
            </p:nvPicPr>
            <p:blipFill>
              <a:blip r:embed="rId11"/>
              <a:stretch>
                <a:fillRect/>
              </a:stretch>
            </p:blipFill>
            <p:spPr>
              <a:xfrm>
                <a:off x="9879120" y="1248480"/>
                <a:ext cx="1338840" cy="1123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9D19DC4D-6B6A-B238-DCFF-7E18D9F1E05B}"/>
                  </a:ext>
                </a:extLst>
              </p14:cNvPr>
              <p14:cNvContentPartPr/>
              <p14:nvPr/>
            </p14:nvContentPartPr>
            <p14:xfrm>
              <a:off x="5469120" y="2319840"/>
              <a:ext cx="356760" cy="833040"/>
            </p14:xfrm>
          </p:contentPart>
        </mc:Choice>
        <mc:Fallback>
          <p:pic>
            <p:nvPicPr>
              <p:cNvPr id="11" name="Ink 10">
                <a:extLst>
                  <a:ext uri="{FF2B5EF4-FFF2-40B4-BE49-F238E27FC236}">
                    <a16:creationId xmlns:a16="http://schemas.microsoft.com/office/drawing/2014/main" id="{9D19DC4D-6B6A-B238-DCFF-7E18D9F1E05B}"/>
                  </a:ext>
                </a:extLst>
              </p:cNvPr>
              <p:cNvPicPr/>
              <p:nvPr/>
            </p:nvPicPr>
            <p:blipFill>
              <a:blip r:embed="rId13"/>
              <a:stretch>
                <a:fillRect/>
              </a:stretch>
            </p:blipFill>
            <p:spPr>
              <a:xfrm>
                <a:off x="5453280" y="2256480"/>
                <a:ext cx="388080" cy="959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1174FB8F-8EA2-FA39-ECD9-2F4FF64E10B9}"/>
                  </a:ext>
                </a:extLst>
              </p14:cNvPr>
              <p14:cNvContentPartPr/>
              <p14:nvPr/>
            </p14:nvContentPartPr>
            <p14:xfrm>
              <a:off x="6873120" y="2202120"/>
              <a:ext cx="232560" cy="777960"/>
            </p14:xfrm>
          </p:contentPart>
        </mc:Choice>
        <mc:Fallback>
          <p:pic>
            <p:nvPicPr>
              <p:cNvPr id="12" name="Ink 11">
                <a:extLst>
                  <a:ext uri="{FF2B5EF4-FFF2-40B4-BE49-F238E27FC236}">
                    <a16:creationId xmlns:a16="http://schemas.microsoft.com/office/drawing/2014/main" id="{1174FB8F-8EA2-FA39-ECD9-2F4FF64E10B9}"/>
                  </a:ext>
                </a:extLst>
              </p:cNvPr>
              <p:cNvPicPr/>
              <p:nvPr/>
            </p:nvPicPr>
            <p:blipFill>
              <a:blip r:embed="rId15"/>
              <a:stretch>
                <a:fillRect/>
              </a:stretch>
            </p:blipFill>
            <p:spPr>
              <a:xfrm>
                <a:off x="6857280" y="2138760"/>
                <a:ext cx="263880" cy="904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B682421C-734C-2910-7EEA-DA94C017BD7E}"/>
                  </a:ext>
                </a:extLst>
              </p14:cNvPr>
              <p14:cNvContentPartPr/>
              <p14:nvPr/>
            </p14:nvContentPartPr>
            <p14:xfrm>
              <a:off x="7026480" y="2028600"/>
              <a:ext cx="273960" cy="911520"/>
            </p14:xfrm>
          </p:contentPart>
        </mc:Choice>
        <mc:Fallback>
          <p:pic>
            <p:nvPicPr>
              <p:cNvPr id="13" name="Ink 12">
                <a:extLst>
                  <a:ext uri="{FF2B5EF4-FFF2-40B4-BE49-F238E27FC236}">
                    <a16:creationId xmlns:a16="http://schemas.microsoft.com/office/drawing/2014/main" id="{B682421C-734C-2910-7EEA-DA94C017BD7E}"/>
                  </a:ext>
                </a:extLst>
              </p:cNvPr>
              <p:cNvPicPr/>
              <p:nvPr/>
            </p:nvPicPr>
            <p:blipFill>
              <a:blip r:embed="rId17"/>
              <a:stretch>
                <a:fillRect/>
              </a:stretch>
            </p:blipFill>
            <p:spPr>
              <a:xfrm>
                <a:off x="7010640" y="1965240"/>
                <a:ext cx="305280" cy="1038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C17D4FB8-E06F-6820-21A6-063573F1A42F}"/>
                  </a:ext>
                </a:extLst>
              </p14:cNvPr>
              <p14:cNvContentPartPr/>
              <p14:nvPr/>
            </p14:nvContentPartPr>
            <p14:xfrm>
              <a:off x="10229040" y="1792080"/>
              <a:ext cx="110160" cy="967680"/>
            </p14:xfrm>
          </p:contentPart>
        </mc:Choice>
        <mc:Fallback>
          <p:pic>
            <p:nvPicPr>
              <p:cNvPr id="14" name="Ink 13">
                <a:extLst>
                  <a:ext uri="{FF2B5EF4-FFF2-40B4-BE49-F238E27FC236}">
                    <a16:creationId xmlns:a16="http://schemas.microsoft.com/office/drawing/2014/main" id="{C17D4FB8-E06F-6820-21A6-063573F1A42F}"/>
                  </a:ext>
                </a:extLst>
              </p:cNvPr>
              <p:cNvPicPr/>
              <p:nvPr/>
            </p:nvPicPr>
            <p:blipFill>
              <a:blip r:embed="rId19"/>
              <a:stretch>
                <a:fillRect/>
              </a:stretch>
            </p:blipFill>
            <p:spPr>
              <a:xfrm>
                <a:off x="10213200" y="1728720"/>
                <a:ext cx="141480" cy="1094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83BB0101-FFCE-F487-9CD1-F747DD0ADE6B}"/>
                  </a:ext>
                </a:extLst>
              </p14:cNvPr>
              <p14:cNvContentPartPr/>
              <p14:nvPr/>
            </p14:nvContentPartPr>
            <p14:xfrm>
              <a:off x="1864080" y="2137680"/>
              <a:ext cx="2478960" cy="9720"/>
            </p14:xfrm>
          </p:contentPart>
        </mc:Choice>
        <mc:Fallback>
          <p:pic>
            <p:nvPicPr>
              <p:cNvPr id="15" name="Ink 14">
                <a:extLst>
                  <a:ext uri="{FF2B5EF4-FFF2-40B4-BE49-F238E27FC236}">
                    <a16:creationId xmlns:a16="http://schemas.microsoft.com/office/drawing/2014/main" id="{83BB0101-FFCE-F487-9CD1-F747DD0ADE6B}"/>
                  </a:ext>
                </a:extLst>
              </p:cNvPr>
              <p:cNvPicPr/>
              <p:nvPr/>
            </p:nvPicPr>
            <p:blipFill>
              <a:blip r:embed="rId21"/>
              <a:stretch>
                <a:fillRect/>
              </a:stretch>
            </p:blipFill>
            <p:spPr>
              <a:xfrm>
                <a:off x="1848240" y="2074320"/>
                <a:ext cx="2510280" cy="136440"/>
              </a:xfrm>
              <a:prstGeom prst="rect">
                <a:avLst/>
              </a:prstGeom>
            </p:spPr>
          </p:pic>
        </mc:Fallback>
      </mc:AlternateContent>
    </p:spTree>
    <p:custDataLst>
      <p:tags r:id="rId1"/>
    </p:custDataLst>
    <p:extLst>
      <p:ext uri="{BB962C8B-B14F-4D97-AF65-F5344CB8AC3E}">
        <p14:creationId xmlns:p14="http://schemas.microsoft.com/office/powerpoint/2010/main" val="625014803"/>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Identification</a:t>
            </a:r>
            <a:r>
              <a:rPr lang="zh-CN" altLang="en-US" sz="3200" b="1" dirty="0"/>
              <a:t> </a:t>
            </a:r>
            <a:r>
              <a:rPr lang="en-US" altLang="zh-CN" sz="3200" b="1" dirty="0"/>
              <a:t>under</a:t>
            </a:r>
            <a:r>
              <a:rPr lang="zh-CN" altLang="en-US" sz="3200" b="1" dirty="0"/>
              <a:t> </a:t>
            </a:r>
            <a:r>
              <a:rPr lang="en-US" altLang="zh-CN" sz="3200" b="1" dirty="0"/>
              <a:t>More</a:t>
            </a:r>
            <a:r>
              <a:rPr lang="zh-CN" altLang="en-US" sz="3200" b="1" dirty="0"/>
              <a:t> </a:t>
            </a:r>
            <a:r>
              <a:rPr lang="en-US" altLang="zh-CN" sz="3200" b="1" dirty="0"/>
              <a:t>Challenges</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12</a:t>
            </a:fld>
            <a:endParaRPr lang="zh-CN" altLang="en-US"/>
          </a:p>
        </p:txBody>
      </p:sp>
      <p:graphicFrame>
        <p:nvGraphicFramePr>
          <p:cNvPr id="4" name="Table 5">
            <a:extLst>
              <a:ext uri="{FF2B5EF4-FFF2-40B4-BE49-F238E27FC236}">
                <a16:creationId xmlns:a16="http://schemas.microsoft.com/office/drawing/2014/main" id="{B43F3396-CD82-7019-978A-3B770E1BA729}"/>
              </a:ext>
            </a:extLst>
          </p:cNvPr>
          <p:cNvGraphicFramePr>
            <a:graphicFrameLocks noGrp="1"/>
          </p:cNvGraphicFramePr>
          <p:nvPr>
            <p:extLst>
              <p:ext uri="{D42A27DB-BD31-4B8C-83A1-F6EECF244321}">
                <p14:modId xmlns:p14="http://schemas.microsoft.com/office/powerpoint/2010/main" val="4231667346"/>
              </p:ext>
            </p:extLst>
          </p:nvPr>
        </p:nvGraphicFramePr>
        <p:xfrm>
          <a:off x="299356" y="1404939"/>
          <a:ext cx="11593288" cy="4608512"/>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2023478744"/>
                    </a:ext>
                  </a:extLst>
                </a:gridCol>
                <a:gridCol w="2232248">
                  <a:extLst>
                    <a:ext uri="{9D8B030D-6E8A-4147-A177-3AD203B41FA5}">
                      <a16:colId xmlns:a16="http://schemas.microsoft.com/office/drawing/2014/main" val="1403391934"/>
                    </a:ext>
                  </a:extLst>
                </a:gridCol>
                <a:gridCol w="4158462">
                  <a:extLst>
                    <a:ext uri="{9D8B030D-6E8A-4147-A177-3AD203B41FA5}">
                      <a16:colId xmlns:a16="http://schemas.microsoft.com/office/drawing/2014/main" val="164233257"/>
                    </a:ext>
                  </a:extLst>
                </a:gridCol>
                <a:gridCol w="2898322">
                  <a:extLst>
                    <a:ext uri="{9D8B030D-6E8A-4147-A177-3AD203B41FA5}">
                      <a16:colId xmlns:a16="http://schemas.microsoft.com/office/drawing/2014/main" val="285061901"/>
                    </a:ext>
                  </a:extLst>
                </a:gridCol>
              </a:tblGrid>
              <a:tr h="942650">
                <a:tc>
                  <a:txBody>
                    <a:bodyPr/>
                    <a:lstStyle/>
                    <a:p>
                      <a:r>
                        <a:rPr lang="en-US" altLang="zh-CN" sz="2400" b="1" dirty="0"/>
                        <a:t>Challenges</a:t>
                      </a:r>
                      <a:endParaRPr lang="en-CN" sz="2400" dirty="0"/>
                    </a:p>
                  </a:txBody>
                  <a:tcPr/>
                </a:tc>
                <a:tc>
                  <a:txBody>
                    <a:bodyPr/>
                    <a:lstStyle/>
                    <a:p>
                      <a:r>
                        <a:rPr lang="en-CN" sz="2400" dirty="0"/>
                        <a:t>Scenarios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Extra Assumption</a:t>
                      </a:r>
                      <a:endParaRPr lang="en-CN" sz="2400" dirty="0"/>
                    </a:p>
                    <a:p>
                      <a:endParaRPr lang="en-CN" sz="2400" dirty="0"/>
                    </a:p>
                  </a:txBody>
                  <a:tcPr/>
                </a:tc>
                <a:tc>
                  <a:txBody>
                    <a:bodyPr/>
                    <a:lstStyle/>
                    <a:p>
                      <a:r>
                        <a:rPr lang="en-US" altLang="zh-CN" sz="2400" dirty="0"/>
                        <a:t>Reference</a:t>
                      </a:r>
                      <a:endParaRPr lang="en-CN" sz="2400" dirty="0"/>
                    </a:p>
                  </a:txBody>
                  <a:tcPr/>
                </a:tc>
                <a:extLst>
                  <a:ext uri="{0D108BD9-81ED-4DB2-BD59-A6C34878D82A}">
                    <a16:rowId xmlns:a16="http://schemas.microsoft.com/office/drawing/2014/main" val="372586850"/>
                  </a:ext>
                </a:extLst>
              </a:tr>
              <a:tr h="1361606">
                <a:tc>
                  <a:txBody>
                    <a:bodyPr/>
                    <a:lstStyle/>
                    <a:p>
                      <a:r>
                        <a:rPr lang="en-US" altLang="zh-CN" sz="2400" dirty="0"/>
                        <a:t>Unknown</a:t>
                      </a:r>
                      <a:r>
                        <a:rPr lang="zh-CN" altLang="en-US" sz="2400" dirty="0"/>
                        <a:t> </a:t>
                      </a:r>
                      <a:r>
                        <a:rPr lang="en-US" altLang="zh-CN" sz="2400" dirty="0"/>
                        <a:t>non-stationary</a:t>
                      </a:r>
                      <a:endParaRPr lang="en-CN" sz="2400" dirty="0"/>
                    </a:p>
                  </a:txBody>
                  <a:tcPr/>
                </a:tc>
                <a:tc>
                  <a:txBody>
                    <a:bodyPr/>
                    <a:lstStyle/>
                    <a:p>
                      <a:r>
                        <a:rPr lang="en-US" sz="2400" dirty="0"/>
                        <a:t>Bioinformatics, Speech</a:t>
                      </a:r>
                      <a:r>
                        <a:rPr lang="en-US" altLang="zh-CN" sz="2400" dirty="0"/>
                        <a:t>,</a:t>
                      </a:r>
                    </a:p>
                    <a:p>
                      <a:r>
                        <a:rPr lang="en-US" sz="2400" dirty="0"/>
                        <a:t>Volleyball Game</a:t>
                      </a:r>
                      <a:endParaRPr lang="en-CN" sz="2400" dirty="0"/>
                    </a:p>
                  </a:txBody>
                  <a:tcPr/>
                </a:tc>
                <a:tc>
                  <a:txBody>
                    <a:bodyPr/>
                    <a:lstStyle/>
                    <a:p>
                      <a:pPr marL="457200" indent="-457200">
                        <a:buAutoNum type="arabicParenR"/>
                      </a:pPr>
                      <a:r>
                        <a:rPr lang="en-US" sz="2400" dirty="0"/>
                        <a:t>Domain index follows the Markov process,</a:t>
                      </a:r>
                    </a:p>
                    <a:p>
                      <a:pPr marL="457200" indent="-457200">
                        <a:buAutoNum type="arabicParenR"/>
                      </a:pPr>
                      <a:r>
                        <a:rPr lang="en-CN" sz="2400" dirty="0"/>
                        <a:t>Mechanism Sparsity </a:t>
                      </a:r>
                    </a:p>
                  </a:txBody>
                  <a:tcPr/>
                </a:tc>
                <a:tc>
                  <a:txBody>
                    <a:bodyPr/>
                    <a:lstStyle/>
                    <a:p>
                      <a:pPr>
                        <a:defRPr/>
                      </a:pPr>
                      <a:r>
                        <a:rPr lang="en-US" sz="2400" dirty="0"/>
                        <a:t>(</a:t>
                      </a:r>
                      <a:r>
                        <a:rPr lang="en-US" altLang="zh-CN" sz="2400" dirty="0"/>
                        <a:t>Song</a:t>
                      </a:r>
                      <a:r>
                        <a:rPr lang="en-US" sz="2400" dirty="0"/>
                        <a:t> et al., 202</a:t>
                      </a:r>
                      <a:r>
                        <a:rPr lang="en-US" altLang="zh-CN" sz="2400" dirty="0"/>
                        <a:t>3</a:t>
                      </a:r>
                      <a:r>
                        <a:rPr lang="en-US" sz="2400" dirty="0"/>
                        <a:t>)</a:t>
                      </a:r>
                      <a:endParaRPr lang="en-US" sz="2400" dirty="0">
                        <a:solidFill>
                          <a:srgbClr val="000000"/>
                        </a:solidFill>
                      </a:endParaRPr>
                    </a:p>
                    <a:p>
                      <a:pPr>
                        <a:defRPr/>
                      </a:pPr>
                      <a:r>
                        <a:rPr lang="en-US" sz="2400" dirty="0"/>
                        <a:t>(</a:t>
                      </a:r>
                      <a:r>
                        <a:rPr lang="en-US" altLang="zh-CN" sz="2400" dirty="0"/>
                        <a:t>Song</a:t>
                      </a:r>
                      <a:r>
                        <a:rPr lang="en-US" sz="2400" dirty="0"/>
                        <a:t> et al., 202</a:t>
                      </a:r>
                      <a:r>
                        <a:rPr lang="en-US" altLang="zh-CN" sz="2400" dirty="0"/>
                        <a:t>4</a:t>
                      </a:r>
                      <a:r>
                        <a:rPr lang="en-US" sz="24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altLang="zh-CN" sz="2400" dirty="0"/>
                        <a:t>Li</a:t>
                      </a:r>
                      <a:r>
                        <a:rPr lang="en-US" sz="2400" dirty="0"/>
                        <a:t> et al., 202</a:t>
                      </a:r>
                      <a:r>
                        <a:rPr lang="en-US" altLang="zh-CN" sz="2400" dirty="0"/>
                        <a:t>4</a:t>
                      </a:r>
                      <a:r>
                        <a:rPr lang="en-US" sz="2400" dirty="0"/>
                        <a:t>)</a:t>
                      </a:r>
                      <a:endParaRPr lang="en-US" sz="2400" dirty="0">
                        <a:solidFill>
                          <a:srgbClr val="000000"/>
                        </a:solidFill>
                      </a:endParaRPr>
                    </a:p>
                  </a:txBody>
                  <a:tcPr/>
                </a:tc>
                <a:extLst>
                  <a:ext uri="{0D108BD9-81ED-4DB2-BD59-A6C34878D82A}">
                    <a16:rowId xmlns:a16="http://schemas.microsoft.com/office/drawing/2014/main" val="3298511934"/>
                  </a:ext>
                </a:extLst>
              </a:tr>
              <a:tr h="1361606">
                <a:tc>
                  <a:txBody>
                    <a:bodyPr/>
                    <a:lstStyle/>
                    <a:p>
                      <a:r>
                        <a:rPr lang="en-US" altLang="zh-CN" sz="2400" dirty="0"/>
                        <a:t>Non-invertible</a:t>
                      </a:r>
                      <a:r>
                        <a:rPr lang="zh-CN" altLang="en-US" sz="2400" dirty="0"/>
                        <a:t> </a:t>
                      </a:r>
                      <a:r>
                        <a:rPr lang="en-US" altLang="zh-CN" sz="2400" dirty="0"/>
                        <a:t>mixing</a:t>
                      </a:r>
                      <a:r>
                        <a:rPr lang="zh-CN" altLang="en-US" sz="2400" dirty="0"/>
                        <a:t> </a:t>
                      </a:r>
                      <a:r>
                        <a:rPr lang="en-US" altLang="zh-CN" sz="2400" dirty="0"/>
                        <a:t>function</a:t>
                      </a:r>
                      <a:endParaRPr lang="en-CN" sz="2400" dirty="0"/>
                    </a:p>
                  </a:txBody>
                  <a:tcPr/>
                </a:tc>
                <a:tc>
                  <a:txBody>
                    <a:bodyPr/>
                    <a:lstStyle/>
                    <a:p>
                      <a:r>
                        <a:rPr lang="en-US" sz="2400" dirty="0"/>
                        <a:t>Occlusion,</a:t>
                      </a:r>
                    </a:p>
                    <a:p>
                      <a:r>
                        <a:rPr lang="en-US" sz="2400" dirty="0"/>
                        <a:t>Video,</a:t>
                      </a:r>
                    </a:p>
                    <a:p>
                      <a:r>
                        <a:rPr lang="en-US" sz="2400" dirty="0"/>
                        <a:t>Motion Blue</a:t>
                      </a:r>
                      <a:endParaRPr lang="en-CN" sz="2400" dirty="0"/>
                    </a:p>
                  </a:txBody>
                  <a:tcPr/>
                </a:tc>
                <a:tc>
                  <a:txBody>
                    <a:bodyPr/>
                    <a:lstStyle/>
                    <a:p>
                      <a:r>
                        <a:rPr lang="en-US" sz="2400" dirty="0"/>
                        <a:t>Context exists to complete the missing information</a:t>
                      </a:r>
                      <a:r>
                        <a:rPr lang="en-CN" sz="2400" dirty="0"/>
                        <a:t>.</a:t>
                      </a:r>
                    </a:p>
                  </a:txBody>
                  <a:tcPr/>
                </a:tc>
                <a:tc>
                  <a:txBody>
                    <a:bodyPr/>
                    <a:lstStyle/>
                    <a:p>
                      <a:pPr>
                        <a:defRPr/>
                      </a:pPr>
                      <a:r>
                        <a:rPr lang="en-US" sz="2400" dirty="0"/>
                        <a:t>(</a:t>
                      </a:r>
                      <a:r>
                        <a:rPr lang="en-US" altLang="zh-CN" sz="2400" dirty="0"/>
                        <a:t>Chen</a:t>
                      </a:r>
                      <a:r>
                        <a:rPr lang="en-US" sz="2400" dirty="0"/>
                        <a:t> et al., 202</a:t>
                      </a:r>
                      <a:r>
                        <a:rPr lang="en-US" altLang="zh-CN" sz="2400" dirty="0"/>
                        <a:t>4</a:t>
                      </a:r>
                      <a:r>
                        <a:rPr lang="en-US" sz="2400" dirty="0"/>
                        <a:t>)</a:t>
                      </a:r>
                      <a:endParaRPr lang="en-US" sz="2400" dirty="0">
                        <a:solidFill>
                          <a:srgbClr val="000000"/>
                        </a:solidFill>
                      </a:endParaRPr>
                    </a:p>
                  </a:txBody>
                  <a:tcPr/>
                </a:tc>
                <a:extLst>
                  <a:ext uri="{0D108BD9-81ED-4DB2-BD59-A6C34878D82A}">
                    <a16:rowId xmlns:a16="http://schemas.microsoft.com/office/drawing/2014/main" val="2186292630"/>
                  </a:ext>
                </a:extLst>
              </a:tr>
              <a:tr h="942650">
                <a:tc>
                  <a:txBody>
                    <a:bodyPr/>
                    <a:lstStyle/>
                    <a:p>
                      <a:r>
                        <a:rPr lang="en-US" altLang="zh-CN" sz="2400" dirty="0"/>
                        <a:t>Instantaneous</a:t>
                      </a:r>
                      <a:r>
                        <a:rPr lang="zh-CN" altLang="en-US" sz="2400" dirty="0"/>
                        <a:t> </a:t>
                      </a:r>
                      <a:r>
                        <a:rPr lang="en-US" altLang="zh-CN" sz="2400" dirty="0"/>
                        <a:t>relations</a:t>
                      </a:r>
                      <a:r>
                        <a:rPr lang="zh-CN" altLang="en-US" sz="2400" dirty="0"/>
                        <a:t>  </a:t>
                      </a:r>
                      <a:endParaRPr lang="en-CN" sz="2400" dirty="0"/>
                    </a:p>
                  </a:txBody>
                  <a:tcPr/>
                </a:tc>
                <a:tc>
                  <a:txBody>
                    <a:bodyPr/>
                    <a:lstStyle/>
                    <a:p>
                      <a:r>
                        <a:rPr lang="en-US" sz="2400" dirty="0"/>
                        <a:t>S</a:t>
                      </a:r>
                      <a:r>
                        <a:rPr lang="en-CN" sz="2400" dirty="0"/>
                        <a:t>keleton,</a:t>
                      </a:r>
                      <a:br>
                        <a:rPr lang="en-CN" sz="2400" dirty="0"/>
                      </a:br>
                      <a:r>
                        <a:rPr lang="en-CN" sz="2400" dirty="0"/>
                        <a:t>Stock</a:t>
                      </a:r>
                    </a:p>
                  </a:txBody>
                  <a:tcPr/>
                </a:tc>
                <a:tc>
                  <a:txBody>
                    <a:bodyPr/>
                    <a:lstStyle/>
                    <a:p>
                      <a:r>
                        <a:rPr lang="en-CN" sz="2400" dirty="0"/>
                        <a:t>Sparse relations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altLang="zh-CN" sz="2400" dirty="0"/>
                        <a:t>Li</a:t>
                      </a:r>
                      <a:r>
                        <a:rPr lang="en-US" sz="2400" dirty="0"/>
                        <a:t> et al., 202</a:t>
                      </a:r>
                      <a:r>
                        <a:rPr lang="en-US" altLang="zh-CN" sz="2400" dirty="0"/>
                        <a:t>4</a:t>
                      </a:r>
                      <a:r>
                        <a:rPr lang="en-US" sz="2400" dirty="0"/>
                        <a:t>)</a:t>
                      </a:r>
                      <a:endParaRPr lang="en-US" sz="2400" dirty="0">
                        <a:solidFill>
                          <a:srgbClr val="000000"/>
                        </a:solidFill>
                      </a:endParaRPr>
                    </a:p>
                  </a:txBody>
                  <a:tcPr/>
                </a:tc>
                <a:extLst>
                  <a:ext uri="{0D108BD9-81ED-4DB2-BD59-A6C34878D82A}">
                    <a16:rowId xmlns:a16="http://schemas.microsoft.com/office/drawing/2014/main" val="1107869511"/>
                  </a:ext>
                </a:extLst>
              </a:tr>
            </a:tbl>
          </a:graphicData>
        </a:graphic>
      </p:graphicFrame>
    </p:spTree>
    <p:custDataLst>
      <p:tags r:id="rId1"/>
    </p:custDataLst>
    <p:extLst>
      <p:ext uri="{BB962C8B-B14F-4D97-AF65-F5344CB8AC3E}">
        <p14:creationId xmlns:p14="http://schemas.microsoft.com/office/powerpoint/2010/main" val="1306177696"/>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91E790-E882-044D-A1A2-02C455AE204C}"/>
              </a:ext>
            </a:extLst>
          </p:cNvPr>
          <p:cNvPicPr>
            <a:picLocks noChangeAspect="1"/>
          </p:cNvPicPr>
          <p:nvPr/>
        </p:nvPicPr>
        <p:blipFill>
          <a:blip r:embed="rId2"/>
          <a:stretch>
            <a:fillRect/>
          </a:stretch>
        </p:blipFill>
        <p:spPr>
          <a:xfrm>
            <a:off x="2150987" y="4527115"/>
            <a:ext cx="8471932" cy="2358269"/>
          </a:xfrm>
          <a:prstGeom prst="rect">
            <a:avLst/>
          </a:prstGeom>
        </p:spPr>
      </p:pic>
      <p:sp>
        <p:nvSpPr>
          <p:cNvPr id="2" name="Rectangle 2">
            <a:extLst>
              <a:ext uri="{FF2B5EF4-FFF2-40B4-BE49-F238E27FC236}">
                <a16:creationId xmlns:a16="http://schemas.microsoft.com/office/drawing/2014/main" id="{6490173C-C9A5-CA77-98F7-DEFC01BD40AB}"/>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Nonstationary</a:t>
            </a:r>
            <a:r>
              <a:rPr lang="zh-CN" altLang="en-US" sz="3200" b="1" dirty="0"/>
              <a:t> </a:t>
            </a:r>
            <a:r>
              <a:rPr lang="en-US" altLang="zh-CN" sz="3200" b="1" dirty="0"/>
              <a:t>Provides</a:t>
            </a:r>
            <a:r>
              <a:rPr lang="zh-CN" altLang="en-US" sz="3200" b="1" dirty="0"/>
              <a:t> </a:t>
            </a:r>
            <a:r>
              <a:rPr lang="en-US" altLang="zh-CN" sz="3200" b="1" dirty="0"/>
              <a:t>More</a:t>
            </a:r>
            <a:r>
              <a:rPr lang="zh-CN" altLang="en-US" sz="3200" b="1" dirty="0"/>
              <a:t> </a:t>
            </a:r>
            <a:r>
              <a:rPr lang="en-US" altLang="zh-CN" sz="3200" b="1" dirty="0"/>
              <a:t>Information</a:t>
            </a:r>
            <a:r>
              <a:rPr lang="zh-CN" altLang="en-US" sz="3200" b="1" dirty="0"/>
              <a:t> </a:t>
            </a:r>
            <a:endParaRPr lang="en-US" altLang="zh-CN" sz="3200" b="1" dirty="0"/>
          </a:p>
        </p:txBody>
      </p:sp>
      <p:sp>
        <p:nvSpPr>
          <p:cNvPr id="3" name="文本框 2">
            <a:extLst>
              <a:ext uri="{FF2B5EF4-FFF2-40B4-BE49-F238E27FC236}">
                <a16:creationId xmlns:a16="http://schemas.microsoft.com/office/drawing/2014/main" id="{953E4CDA-4A9B-34F6-E24D-E34E15BBF0FC}"/>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For</a:t>
            </a:r>
            <a:r>
              <a:rPr lang="zh-CN" altLang="en-US" sz="2400" dirty="0"/>
              <a:t> </a:t>
            </a:r>
            <a:r>
              <a:rPr lang="en-US" altLang="zh-CN" sz="2400" dirty="0"/>
              <a:t>the</a:t>
            </a:r>
            <a:r>
              <a:rPr lang="zh-CN" altLang="en-US" sz="2400" dirty="0"/>
              <a:t> </a:t>
            </a:r>
            <a:r>
              <a:rPr lang="en-US" altLang="zh-CN" sz="2400" dirty="0"/>
              <a:t>nonstationary</a:t>
            </a:r>
            <a:r>
              <a:rPr lang="zh-CN" altLang="en-US" sz="2400" dirty="0"/>
              <a:t> </a:t>
            </a:r>
            <a:r>
              <a:rPr lang="en-US" altLang="zh-CN" sz="2400" dirty="0"/>
              <a:t>case,</a:t>
            </a:r>
            <a:r>
              <a:rPr lang="zh-CN" altLang="en-US" sz="2400" dirty="0"/>
              <a:t> </a:t>
            </a:r>
            <a:r>
              <a:rPr lang="en-US" altLang="zh-CN" sz="2400" dirty="0"/>
              <a:t>the</a:t>
            </a:r>
            <a:r>
              <a:rPr lang="zh-CN" altLang="en-US" sz="2400" dirty="0"/>
              <a:t> </a:t>
            </a:r>
            <a:r>
              <a:rPr lang="en-US" altLang="zh-CN" sz="2400" dirty="0"/>
              <a:t>domain</a:t>
            </a:r>
            <a:r>
              <a:rPr lang="zh-CN" altLang="en-US" sz="2400" dirty="0"/>
              <a:t> </a:t>
            </a:r>
            <a:r>
              <a:rPr lang="en-US" altLang="zh-CN" sz="2400" dirty="0"/>
              <a:t>index</a:t>
            </a:r>
            <a:r>
              <a:rPr lang="zh-CN" altLang="en-US" sz="2400" dirty="0"/>
              <a:t> </a:t>
            </a:r>
            <a:r>
              <a:rPr lang="en-US" altLang="zh-CN" sz="2400" dirty="0"/>
              <a:t>can</a:t>
            </a:r>
            <a:r>
              <a:rPr lang="zh-CN" altLang="en-US" sz="2400" dirty="0"/>
              <a:t> </a:t>
            </a:r>
            <a:r>
              <a:rPr lang="en-US" altLang="zh-CN" sz="2400" dirty="0"/>
              <a:t>serve</a:t>
            </a:r>
            <a:r>
              <a:rPr lang="zh-CN" altLang="en-US" sz="2400" dirty="0"/>
              <a:t> </a:t>
            </a:r>
            <a:r>
              <a:rPr lang="en-US" altLang="zh-CN" sz="2400" dirty="0"/>
              <a:t>as</a:t>
            </a:r>
            <a:r>
              <a:rPr lang="zh-CN" altLang="en-US" sz="2400" dirty="0"/>
              <a:t> </a:t>
            </a:r>
            <a:r>
              <a:rPr lang="en-US" altLang="zh-CN" sz="2400" dirty="0"/>
              <a:t>auxiliary</a:t>
            </a:r>
            <a:r>
              <a:rPr lang="zh-CN" altLang="en-US" sz="2400" dirty="0"/>
              <a:t> </a:t>
            </a:r>
            <a:r>
              <a:rPr lang="en-US" altLang="zh-CN" sz="2400" dirty="0"/>
              <a:t>variables</a:t>
            </a:r>
            <a:r>
              <a:rPr lang="zh-CN" altLang="en-US" sz="2400" dirty="0"/>
              <a:t> </a:t>
            </a:r>
            <a:endParaRPr lang="en-US" altLang="zh-CN" sz="2400" dirty="0"/>
          </a:p>
        </p:txBody>
      </p:sp>
      <p:sp>
        <p:nvSpPr>
          <p:cNvPr id="79" name="椭圆 36">
            <a:extLst>
              <a:ext uri="{FF2B5EF4-FFF2-40B4-BE49-F238E27FC236}">
                <a16:creationId xmlns:a16="http://schemas.microsoft.com/office/drawing/2014/main" id="{9309EAD5-2DA7-132E-5A66-495EBE19D9EF}"/>
              </a:ext>
            </a:extLst>
          </p:cNvPr>
          <p:cNvSpPr/>
          <p:nvPr/>
        </p:nvSpPr>
        <p:spPr>
          <a:xfrm>
            <a:off x="1871942" y="1737539"/>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86" name="文本框 217">
                <a:extLst>
                  <a:ext uri="{FF2B5EF4-FFF2-40B4-BE49-F238E27FC236}">
                    <a16:creationId xmlns:a16="http://schemas.microsoft.com/office/drawing/2014/main" id="{889A6C2B-DC8A-7481-2706-D891739A0F04}"/>
                  </a:ext>
                </a:extLst>
              </p:cNvPr>
              <p:cNvSpPr txBox="1"/>
              <p:nvPr/>
            </p:nvSpPr>
            <p:spPr>
              <a:xfrm>
                <a:off x="1834266" y="1850384"/>
                <a:ext cx="689340" cy="381515"/>
              </a:xfrm>
              <a:prstGeom prst="rect">
                <a:avLst/>
              </a:prstGeom>
              <a:noFill/>
              <a:scene3d>
                <a:camera prst="orthographicFront"/>
                <a:lightRig rig="threePt" dir="t"/>
              </a:scene3d>
              <a:sp3d>
                <a:bevelT/>
                <a:bevelB/>
              </a:sp3d>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𝑧</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−1,1</m:t>
                          </m:r>
                        </m:sub>
                      </m:sSub>
                    </m:oMath>
                  </m:oMathPara>
                </a14:m>
                <a:endParaRPr lang="zh-CN" altLang="en-US" dirty="0">
                  <a:solidFill>
                    <a:schemeClr val="tx1"/>
                  </a:solidFill>
                </a:endParaRPr>
              </a:p>
            </p:txBody>
          </p:sp>
        </mc:Choice>
        <mc:Fallback>
          <p:sp>
            <p:nvSpPr>
              <p:cNvPr id="86" name="文本框 217">
                <a:extLst>
                  <a:ext uri="{FF2B5EF4-FFF2-40B4-BE49-F238E27FC236}">
                    <a16:creationId xmlns:a16="http://schemas.microsoft.com/office/drawing/2014/main" id="{889A6C2B-DC8A-7481-2706-D891739A0F04}"/>
                  </a:ext>
                </a:extLst>
              </p:cNvPr>
              <p:cNvSpPr txBox="1">
                <a:spLocks noRot="1" noChangeAspect="1" noMove="1" noResize="1" noEditPoints="1" noAdjustHandles="1" noChangeArrowheads="1" noChangeShapeType="1" noTextEdit="1"/>
              </p:cNvSpPr>
              <p:nvPr/>
            </p:nvSpPr>
            <p:spPr>
              <a:xfrm>
                <a:off x="1834266" y="1850384"/>
                <a:ext cx="689340" cy="381515"/>
              </a:xfrm>
              <a:prstGeom prst="rect">
                <a:avLst/>
              </a:prstGeom>
              <a:blipFill>
                <a:blip r:embed="rId3"/>
                <a:stretch>
                  <a:fillRect/>
                </a:stretch>
              </a:blipFill>
            </p:spPr>
            <p:txBody>
              <a:bodyPr/>
              <a:lstStyle/>
              <a:p>
                <a:r>
                  <a:rPr lang="en-CN">
                    <a:noFill/>
                  </a:rPr>
                  <a:t> </a:t>
                </a:r>
              </a:p>
            </p:txBody>
          </p:sp>
        </mc:Fallback>
      </mc:AlternateContent>
      <p:sp>
        <p:nvSpPr>
          <p:cNvPr id="87" name="椭圆 219">
            <a:extLst>
              <a:ext uri="{FF2B5EF4-FFF2-40B4-BE49-F238E27FC236}">
                <a16:creationId xmlns:a16="http://schemas.microsoft.com/office/drawing/2014/main" id="{C5386C2B-D308-E8F6-0A9A-E7794C706DC2}"/>
              </a:ext>
            </a:extLst>
          </p:cNvPr>
          <p:cNvSpPr/>
          <p:nvPr/>
        </p:nvSpPr>
        <p:spPr>
          <a:xfrm>
            <a:off x="1162775" y="2436792"/>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88" name="文本框 220">
                <a:extLst>
                  <a:ext uri="{FF2B5EF4-FFF2-40B4-BE49-F238E27FC236}">
                    <a16:creationId xmlns:a16="http://schemas.microsoft.com/office/drawing/2014/main" id="{18AD9EAA-F5B3-20DF-0FD2-7C5C93ABEF99}"/>
                  </a:ext>
                </a:extLst>
              </p:cNvPr>
              <p:cNvSpPr txBox="1"/>
              <p:nvPr/>
            </p:nvSpPr>
            <p:spPr>
              <a:xfrm>
                <a:off x="1112119" y="2524919"/>
                <a:ext cx="68934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p:sp>
            <p:nvSpPr>
              <p:cNvPr id="88" name="文本框 220">
                <a:extLst>
                  <a:ext uri="{FF2B5EF4-FFF2-40B4-BE49-F238E27FC236}">
                    <a16:creationId xmlns:a16="http://schemas.microsoft.com/office/drawing/2014/main" id="{18AD9EAA-F5B3-20DF-0FD2-7C5C93ABEF99}"/>
                  </a:ext>
                </a:extLst>
              </p:cNvPr>
              <p:cNvSpPr txBox="1">
                <a:spLocks noRot="1" noChangeAspect="1" noMove="1" noResize="1" noEditPoints="1" noAdjustHandles="1" noChangeArrowheads="1" noChangeShapeType="1" noTextEdit="1"/>
              </p:cNvSpPr>
              <p:nvPr/>
            </p:nvSpPr>
            <p:spPr>
              <a:xfrm>
                <a:off x="1112119" y="2524919"/>
                <a:ext cx="689341" cy="381515"/>
              </a:xfrm>
              <a:prstGeom prst="rect">
                <a:avLst/>
              </a:prstGeom>
              <a:blipFill>
                <a:blip r:embed="rId4"/>
                <a:stretch>
                  <a:fillRect/>
                </a:stretch>
              </a:blipFill>
            </p:spPr>
            <p:txBody>
              <a:bodyPr/>
              <a:lstStyle/>
              <a:p>
                <a:r>
                  <a:rPr lang="en-CN">
                    <a:noFill/>
                  </a:rPr>
                  <a:t> </a:t>
                </a:r>
              </a:p>
            </p:txBody>
          </p:sp>
        </mc:Fallback>
      </mc:AlternateContent>
      <p:grpSp>
        <p:nvGrpSpPr>
          <p:cNvPr id="89" name="组合 221">
            <a:extLst>
              <a:ext uri="{FF2B5EF4-FFF2-40B4-BE49-F238E27FC236}">
                <a16:creationId xmlns:a16="http://schemas.microsoft.com/office/drawing/2014/main" id="{D647D897-EAF5-6F9D-8478-AEFA812ED8D6}"/>
              </a:ext>
            </a:extLst>
          </p:cNvPr>
          <p:cNvGrpSpPr/>
          <p:nvPr/>
        </p:nvGrpSpPr>
        <p:grpSpPr>
          <a:xfrm>
            <a:off x="1103580" y="3958969"/>
            <a:ext cx="667877" cy="622159"/>
            <a:chOff x="4095819" y="3899718"/>
            <a:chExt cx="667877" cy="622159"/>
          </a:xfrm>
        </p:grpSpPr>
        <p:sp>
          <p:nvSpPr>
            <p:cNvPr id="90" name="椭圆 222">
              <a:extLst>
                <a:ext uri="{FF2B5EF4-FFF2-40B4-BE49-F238E27FC236}">
                  <a16:creationId xmlns:a16="http://schemas.microsoft.com/office/drawing/2014/main" id="{56751A39-D37A-5663-0D98-9E9E367997ED}"/>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91" name="文本框 223">
                  <a:extLst>
                    <a:ext uri="{FF2B5EF4-FFF2-40B4-BE49-F238E27FC236}">
                      <a16:creationId xmlns:a16="http://schemas.microsoft.com/office/drawing/2014/main" id="{9E779B1A-0175-88D9-9593-E77041322160}"/>
                    </a:ext>
                  </a:extLst>
                </p:cNvPr>
                <p:cNvSpPr txBox="1"/>
                <p:nvPr/>
              </p:nvSpPr>
              <p:spPr>
                <a:xfrm>
                  <a:off x="4095819" y="4020040"/>
                  <a:ext cx="66787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xmlns="">
            <p:sp>
              <p:nvSpPr>
                <p:cNvPr id="80" name="文本框 223">
                  <a:extLst>
                    <a:ext uri="{FF2B5EF4-FFF2-40B4-BE49-F238E27FC236}">
                      <a16:creationId xmlns:a16="http://schemas.microsoft.com/office/drawing/2014/main" id="{C1EF1C0D-4153-4DC0-C950-764619CF7100}"/>
                    </a:ext>
                  </a:extLst>
                </p:cNvPr>
                <p:cNvSpPr txBox="1">
                  <a:spLocks noRot="1" noChangeAspect="1" noMove="1" noResize="1" noEditPoints="1" noAdjustHandles="1" noChangeArrowheads="1" noChangeShapeType="1" noTextEdit="1"/>
                </p:cNvSpPr>
                <p:nvPr/>
              </p:nvSpPr>
              <p:spPr>
                <a:xfrm>
                  <a:off x="4095819" y="4020040"/>
                  <a:ext cx="667877" cy="381515"/>
                </a:xfrm>
                <a:prstGeom prst="rect">
                  <a:avLst/>
                </a:prstGeom>
                <a:blipFill>
                  <a:blip r:embed="rId9"/>
                  <a:stretch>
                    <a:fillRect r="-3774"/>
                  </a:stretch>
                </a:blipFill>
              </p:spPr>
              <p:txBody>
                <a:bodyPr/>
                <a:lstStyle/>
                <a:p>
                  <a:r>
                    <a:rPr lang="en-CN">
                      <a:noFill/>
                    </a:rPr>
                    <a:t> </a:t>
                  </a:r>
                </a:p>
              </p:txBody>
            </p:sp>
          </mc:Fallback>
        </mc:AlternateContent>
      </p:grpSp>
      <p:cxnSp>
        <p:nvCxnSpPr>
          <p:cNvPr id="92" name="直接箭头连接符 224">
            <a:extLst>
              <a:ext uri="{FF2B5EF4-FFF2-40B4-BE49-F238E27FC236}">
                <a16:creationId xmlns:a16="http://schemas.microsoft.com/office/drawing/2014/main" id="{1072A996-85EA-F0DF-D26A-4DA331175A69}"/>
              </a:ext>
            </a:extLst>
          </p:cNvPr>
          <p:cNvCxnSpPr>
            <a:cxnSpLocks/>
            <a:stCxn id="87" idx="4"/>
            <a:endCxn id="90" idx="0"/>
          </p:cNvCxnSpPr>
          <p:nvPr/>
        </p:nvCxnSpPr>
        <p:spPr>
          <a:xfrm flipH="1">
            <a:off x="1463453" y="3058951"/>
            <a:ext cx="37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93" name="直接箭头连接符 225">
            <a:extLst>
              <a:ext uri="{FF2B5EF4-FFF2-40B4-BE49-F238E27FC236}">
                <a16:creationId xmlns:a16="http://schemas.microsoft.com/office/drawing/2014/main" id="{5A6A0DAC-64CE-F5C9-C1C4-7FCC883AAE8C}"/>
              </a:ext>
            </a:extLst>
          </p:cNvPr>
          <p:cNvCxnSpPr>
            <a:cxnSpLocks/>
            <a:stCxn id="79" idx="4"/>
            <a:endCxn id="90" idx="0"/>
          </p:cNvCxnSpPr>
          <p:nvPr/>
        </p:nvCxnSpPr>
        <p:spPr>
          <a:xfrm flipH="1">
            <a:off x="1463453" y="2359698"/>
            <a:ext cx="712915"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94" name="组合 226">
            <a:extLst>
              <a:ext uri="{FF2B5EF4-FFF2-40B4-BE49-F238E27FC236}">
                <a16:creationId xmlns:a16="http://schemas.microsoft.com/office/drawing/2014/main" id="{D47FF8FA-3BC1-587C-8AE7-872C46556935}"/>
              </a:ext>
            </a:extLst>
          </p:cNvPr>
          <p:cNvGrpSpPr/>
          <p:nvPr/>
        </p:nvGrpSpPr>
        <p:grpSpPr>
          <a:xfrm>
            <a:off x="1771457" y="3510078"/>
            <a:ext cx="652436" cy="655730"/>
            <a:chOff x="4107682" y="3899718"/>
            <a:chExt cx="652436" cy="622159"/>
          </a:xfrm>
        </p:grpSpPr>
        <p:sp>
          <p:nvSpPr>
            <p:cNvPr id="95" name="椭圆 227">
              <a:extLst>
                <a:ext uri="{FF2B5EF4-FFF2-40B4-BE49-F238E27FC236}">
                  <a16:creationId xmlns:a16="http://schemas.microsoft.com/office/drawing/2014/main" id="{9EEF411A-F93D-926F-D4DC-BC7FFBA11164}"/>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96" name="文本框 228">
                  <a:extLst>
                    <a:ext uri="{FF2B5EF4-FFF2-40B4-BE49-F238E27FC236}">
                      <a16:creationId xmlns:a16="http://schemas.microsoft.com/office/drawing/2014/main" id="{5440E479-618D-1F5B-7797-093A4E419524}"/>
                    </a:ext>
                  </a:extLst>
                </p:cNvPr>
                <p:cNvSpPr txBox="1"/>
                <p:nvPr/>
              </p:nvSpPr>
              <p:spPr>
                <a:xfrm>
                  <a:off x="4107682" y="4020039"/>
                  <a:ext cx="55390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xmlns="">
            <p:sp>
              <p:nvSpPr>
                <p:cNvPr id="229" name="文本框 228">
                  <a:extLst>
                    <a:ext uri="{FF2B5EF4-FFF2-40B4-BE49-F238E27FC236}">
                      <a16:creationId xmlns:a16="http://schemas.microsoft.com/office/drawing/2014/main" id="{E7AB8727-D75A-D05D-254E-728E1C08BA36}"/>
                    </a:ext>
                  </a:extLst>
                </p:cNvPr>
                <p:cNvSpPr txBox="1">
                  <a:spLocks noRot="1" noChangeAspect="1" noMove="1" noResize="1" noEditPoints="1" noAdjustHandles="1" noChangeArrowheads="1" noChangeShapeType="1" noTextEdit="1"/>
                </p:cNvSpPr>
                <p:nvPr/>
              </p:nvSpPr>
              <p:spPr>
                <a:xfrm>
                  <a:off x="4107682" y="4020039"/>
                  <a:ext cx="553905" cy="381515"/>
                </a:xfrm>
                <a:prstGeom prst="rect">
                  <a:avLst/>
                </a:prstGeom>
                <a:blipFill>
                  <a:blip r:embed="rId10"/>
                  <a:stretch>
                    <a:fillRect r="-26374"/>
                  </a:stretch>
                </a:blipFill>
              </p:spPr>
              <p:txBody>
                <a:bodyPr/>
                <a:lstStyle/>
                <a:p>
                  <a:r>
                    <a:rPr lang="zh-CN" altLang="en-US">
                      <a:noFill/>
                    </a:rPr>
                    <a:t> </a:t>
                  </a:r>
                </a:p>
              </p:txBody>
            </p:sp>
          </mc:Fallback>
        </mc:AlternateContent>
      </p:grpSp>
      <p:cxnSp>
        <p:nvCxnSpPr>
          <p:cNvPr id="97" name="直接箭头连接符 229">
            <a:extLst>
              <a:ext uri="{FF2B5EF4-FFF2-40B4-BE49-F238E27FC236}">
                <a16:creationId xmlns:a16="http://schemas.microsoft.com/office/drawing/2014/main" id="{A809BDA7-57C1-C3FD-D182-F8D4A5E72BB0}"/>
              </a:ext>
            </a:extLst>
          </p:cNvPr>
          <p:cNvCxnSpPr>
            <a:cxnSpLocks/>
            <a:stCxn id="79" idx="4"/>
            <a:endCxn id="95" idx="0"/>
          </p:cNvCxnSpPr>
          <p:nvPr/>
        </p:nvCxnSpPr>
        <p:spPr>
          <a:xfrm flipH="1">
            <a:off x="2119467" y="2359698"/>
            <a:ext cx="56901" cy="115038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98" name="直接箭头连接符 230">
            <a:extLst>
              <a:ext uri="{FF2B5EF4-FFF2-40B4-BE49-F238E27FC236}">
                <a16:creationId xmlns:a16="http://schemas.microsoft.com/office/drawing/2014/main" id="{1C60B0A1-7781-3387-BB5E-3CE49D4006B0}"/>
              </a:ext>
            </a:extLst>
          </p:cNvPr>
          <p:cNvCxnSpPr>
            <a:cxnSpLocks/>
            <a:stCxn id="87" idx="5"/>
            <a:endCxn id="95" idx="0"/>
          </p:cNvCxnSpPr>
          <p:nvPr/>
        </p:nvCxnSpPr>
        <p:spPr>
          <a:xfrm>
            <a:off x="1682463" y="2967838"/>
            <a:ext cx="437004" cy="54224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sp>
        <p:nvSpPr>
          <p:cNvPr id="99" name="椭圆 248">
            <a:extLst>
              <a:ext uri="{FF2B5EF4-FFF2-40B4-BE49-F238E27FC236}">
                <a16:creationId xmlns:a16="http://schemas.microsoft.com/office/drawing/2014/main" id="{9D55E0EA-F6CF-A6F2-24E5-2CC72EE3A8D1}"/>
              </a:ext>
            </a:extLst>
          </p:cNvPr>
          <p:cNvSpPr/>
          <p:nvPr/>
        </p:nvSpPr>
        <p:spPr>
          <a:xfrm>
            <a:off x="3979106" y="1737539"/>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00" name="文本框 249">
                <a:extLst>
                  <a:ext uri="{FF2B5EF4-FFF2-40B4-BE49-F238E27FC236}">
                    <a16:creationId xmlns:a16="http://schemas.microsoft.com/office/drawing/2014/main" id="{F38090FD-F6B1-8CAF-9810-67E7FB924BE5}"/>
                  </a:ext>
                </a:extLst>
              </p:cNvPr>
              <p:cNvSpPr txBox="1"/>
              <p:nvPr/>
            </p:nvSpPr>
            <p:spPr>
              <a:xfrm>
                <a:off x="4029519" y="1850384"/>
                <a:ext cx="5406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p:sp>
            <p:nvSpPr>
              <p:cNvPr id="100" name="文本框 249">
                <a:extLst>
                  <a:ext uri="{FF2B5EF4-FFF2-40B4-BE49-F238E27FC236}">
                    <a16:creationId xmlns:a16="http://schemas.microsoft.com/office/drawing/2014/main" id="{F38090FD-F6B1-8CAF-9810-67E7FB924BE5}"/>
                  </a:ext>
                </a:extLst>
              </p:cNvPr>
              <p:cNvSpPr txBox="1">
                <a:spLocks noRot="1" noChangeAspect="1" noMove="1" noResize="1" noEditPoints="1" noAdjustHandles="1" noChangeArrowheads="1" noChangeShapeType="1" noTextEdit="1"/>
              </p:cNvSpPr>
              <p:nvPr/>
            </p:nvSpPr>
            <p:spPr>
              <a:xfrm>
                <a:off x="4029519" y="1850384"/>
                <a:ext cx="540664" cy="381515"/>
              </a:xfrm>
              <a:prstGeom prst="rect">
                <a:avLst/>
              </a:prstGeom>
              <a:blipFill>
                <a:blip r:embed="rId11"/>
                <a:stretch>
                  <a:fillRect/>
                </a:stretch>
              </a:blipFill>
            </p:spPr>
            <p:txBody>
              <a:bodyPr/>
              <a:lstStyle/>
              <a:p>
                <a:r>
                  <a:rPr lang="en-CN">
                    <a:noFill/>
                  </a:rPr>
                  <a:t> </a:t>
                </a:r>
              </a:p>
            </p:txBody>
          </p:sp>
        </mc:Fallback>
      </mc:AlternateContent>
      <p:sp>
        <p:nvSpPr>
          <p:cNvPr id="101" name="椭圆 246">
            <a:extLst>
              <a:ext uri="{FF2B5EF4-FFF2-40B4-BE49-F238E27FC236}">
                <a16:creationId xmlns:a16="http://schemas.microsoft.com/office/drawing/2014/main" id="{D5B1CA0A-8776-74E8-BF0B-A5E14C500F30}"/>
              </a:ext>
            </a:extLst>
          </p:cNvPr>
          <p:cNvSpPr/>
          <p:nvPr/>
        </p:nvSpPr>
        <p:spPr>
          <a:xfrm>
            <a:off x="3293513" y="2436792"/>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02" name="文本框 247">
                <a:extLst>
                  <a:ext uri="{FF2B5EF4-FFF2-40B4-BE49-F238E27FC236}">
                    <a16:creationId xmlns:a16="http://schemas.microsoft.com/office/drawing/2014/main" id="{EE9652EF-1809-49D1-CC81-9B2831DCB4C6}"/>
                  </a:ext>
                </a:extLst>
              </p:cNvPr>
              <p:cNvSpPr txBox="1"/>
              <p:nvPr/>
            </p:nvSpPr>
            <p:spPr>
              <a:xfrm>
                <a:off x="3307652" y="2555643"/>
                <a:ext cx="5406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p:sp>
            <p:nvSpPr>
              <p:cNvPr id="102" name="文本框 247">
                <a:extLst>
                  <a:ext uri="{FF2B5EF4-FFF2-40B4-BE49-F238E27FC236}">
                    <a16:creationId xmlns:a16="http://schemas.microsoft.com/office/drawing/2014/main" id="{EE9652EF-1809-49D1-CC81-9B2831DCB4C6}"/>
                  </a:ext>
                </a:extLst>
              </p:cNvPr>
              <p:cNvSpPr txBox="1">
                <a:spLocks noRot="1" noChangeAspect="1" noMove="1" noResize="1" noEditPoints="1" noAdjustHandles="1" noChangeArrowheads="1" noChangeShapeType="1" noTextEdit="1"/>
              </p:cNvSpPr>
              <p:nvPr/>
            </p:nvSpPr>
            <p:spPr>
              <a:xfrm>
                <a:off x="3307652" y="2555643"/>
                <a:ext cx="540664" cy="381515"/>
              </a:xfrm>
              <a:prstGeom prst="rect">
                <a:avLst/>
              </a:prstGeom>
              <a:blipFill>
                <a:blip r:embed="rId12"/>
                <a:stretch>
                  <a:fillRect/>
                </a:stretch>
              </a:blipFill>
            </p:spPr>
            <p:txBody>
              <a:bodyPr/>
              <a:lstStyle/>
              <a:p>
                <a:r>
                  <a:rPr lang="en-CN">
                    <a:noFill/>
                  </a:rPr>
                  <a:t> </a:t>
                </a:r>
              </a:p>
            </p:txBody>
          </p:sp>
        </mc:Fallback>
      </mc:AlternateContent>
      <p:grpSp>
        <p:nvGrpSpPr>
          <p:cNvPr id="103" name="组合 235">
            <a:extLst>
              <a:ext uri="{FF2B5EF4-FFF2-40B4-BE49-F238E27FC236}">
                <a16:creationId xmlns:a16="http://schemas.microsoft.com/office/drawing/2014/main" id="{2D84B8FE-CB05-6886-3B42-E1F469FA64A2}"/>
              </a:ext>
            </a:extLst>
          </p:cNvPr>
          <p:cNvGrpSpPr/>
          <p:nvPr/>
        </p:nvGrpSpPr>
        <p:grpSpPr>
          <a:xfrm>
            <a:off x="3251665" y="3958969"/>
            <a:ext cx="608852" cy="622159"/>
            <a:chOff x="4151266" y="3899718"/>
            <a:chExt cx="608852" cy="622159"/>
          </a:xfrm>
        </p:grpSpPr>
        <p:sp>
          <p:nvSpPr>
            <p:cNvPr id="104" name="椭圆 244">
              <a:extLst>
                <a:ext uri="{FF2B5EF4-FFF2-40B4-BE49-F238E27FC236}">
                  <a16:creationId xmlns:a16="http://schemas.microsoft.com/office/drawing/2014/main" id="{5D6E21EA-A0B9-1C5D-1E35-D0D6BDB5F9D1}"/>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05" name="文本框 245">
                  <a:extLst>
                    <a:ext uri="{FF2B5EF4-FFF2-40B4-BE49-F238E27FC236}">
                      <a16:creationId xmlns:a16="http://schemas.microsoft.com/office/drawing/2014/main" id="{22D543FD-E264-7A99-C9D7-00D685EDDF31}"/>
                    </a:ext>
                  </a:extLst>
                </p:cNvPr>
                <p:cNvSpPr txBox="1"/>
                <p:nvPr/>
              </p:nvSpPr>
              <p:spPr>
                <a:xfrm>
                  <a:off x="4154940" y="4015875"/>
                  <a:ext cx="55390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xmlns="">
            <p:sp>
              <p:nvSpPr>
                <p:cNvPr id="246" name="文本框 245">
                  <a:extLst>
                    <a:ext uri="{FF2B5EF4-FFF2-40B4-BE49-F238E27FC236}">
                      <a16:creationId xmlns:a16="http://schemas.microsoft.com/office/drawing/2014/main" id="{ABA58D11-06F8-8369-84C0-740AD6548C91}"/>
                    </a:ext>
                  </a:extLst>
                </p:cNvPr>
                <p:cNvSpPr txBox="1">
                  <a:spLocks noRot="1" noChangeAspect="1" noMove="1" noResize="1" noEditPoints="1" noAdjustHandles="1" noChangeArrowheads="1" noChangeShapeType="1" noTextEdit="1"/>
                </p:cNvSpPr>
                <p:nvPr/>
              </p:nvSpPr>
              <p:spPr>
                <a:xfrm>
                  <a:off x="4154940" y="4015875"/>
                  <a:ext cx="553905" cy="381515"/>
                </a:xfrm>
                <a:prstGeom prst="rect">
                  <a:avLst/>
                </a:prstGeom>
                <a:blipFill>
                  <a:blip r:embed="rId13"/>
                  <a:stretch>
                    <a:fillRect/>
                  </a:stretch>
                </a:blipFill>
              </p:spPr>
              <p:txBody>
                <a:bodyPr/>
                <a:lstStyle/>
                <a:p>
                  <a:r>
                    <a:rPr lang="zh-CN" altLang="en-US">
                      <a:noFill/>
                    </a:rPr>
                    <a:t> </a:t>
                  </a:r>
                </a:p>
              </p:txBody>
            </p:sp>
          </mc:Fallback>
        </mc:AlternateContent>
      </p:grpSp>
      <p:cxnSp>
        <p:nvCxnSpPr>
          <p:cNvPr id="106" name="直接箭头连接符 236">
            <a:extLst>
              <a:ext uri="{FF2B5EF4-FFF2-40B4-BE49-F238E27FC236}">
                <a16:creationId xmlns:a16="http://schemas.microsoft.com/office/drawing/2014/main" id="{753F9CEB-3B45-E8DE-8793-B1858897B254}"/>
              </a:ext>
            </a:extLst>
          </p:cNvPr>
          <p:cNvCxnSpPr>
            <a:cxnSpLocks/>
            <a:stCxn id="101" idx="4"/>
            <a:endCxn id="104" idx="0"/>
          </p:cNvCxnSpPr>
          <p:nvPr/>
        </p:nvCxnSpPr>
        <p:spPr>
          <a:xfrm flipH="1">
            <a:off x="3556091" y="3058951"/>
            <a:ext cx="418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07" name="直接箭头连接符 237">
            <a:extLst>
              <a:ext uri="{FF2B5EF4-FFF2-40B4-BE49-F238E27FC236}">
                <a16:creationId xmlns:a16="http://schemas.microsoft.com/office/drawing/2014/main" id="{67EAAEB9-31B3-A6DF-8508-519935D69152}"/>
              </a:ext>
            </a:extLst>
          </p:cNvPr>
          <p:cNvCxnSpPr>
            <a:cxnSpLocks/>
            <a:stCxn id="99" idx="4"/>
            <a:endCxn id="104" idx="0"/>
          </p:cNvCxnSpPr>
          <p:nvPr/>
        </p:nvCxnSpPr>
        <p:spPr>
          <a:xfrm flipH="1">
            <a:off x="3556091" y="2359698"/>
            <a:ext cx="727441"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108" name="组合 238">
            <a:extLst>
              <a:ext uri="{FF2B5EF4-FFF2-40B4-BE49-F238E27FC236}">
                <a16:creationId xmlns:a16="http://schemas.microsoft.com/office/drawing/2014/main" id="{23970C15-AE35-C45E-82A0-C58C881CA889}"/>
              </a:ext>
            </a:extLst>
          </p:cNvPr>
          <p:cNvGrpSpPr/>
          <p:nvPr/>
        </p:nvGrpSpPr>
        <p:grpSpPr>
          <a:xfrm>
            <a:off x="3945779" y="3529357"/>
            <a:ext cx="608852" cy="655730"/>
            <a:chOff x="4151266" y="3899718"/>
            <a:chExt cx="608852" cy="622159"/>
          </a:xfrm>
        </p:grpSpPr>
        <p:sp>
          <p:nvSpPr>
            <p:cNvPr id="109" name="椭圆 242">
              <a:extLst>
                <a:ext uri="{FF2B5EF4-FFF2-40B4-BE49-F238E27FC236}">
                  <a16:creationId xmlns:a16="http://schemas.microsoft.com/office/drawing/2014/main" id="{49DE47E7-AECD-797B-62D0-6CD7F254E623}"/>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10" name="文本框 243">
                  <a:extLst>
                    <a:ext uri="{FF2B5EF4-FFF2-40B4-BE49-F238E27FC236}">
                      <a16:creationId xmlns:a16="http://schemas.microsoft.com/office/drawing/2014/main" id="{6B50A0DF-BDE1-FB9C-8C68-B2A964580C51}"/>
                    </a:ext>
                  </a:extLst>
                </p:cNvPr>
                <p:cNvSpPr txBox="1"/>
                <p:nvPr/>
              </p:nvSpPr>
              <p:spPr>
                <a:xfrm>
                  <a:off x="4178739" y="4010829"/>
                  <a:ext cx="553905" cy="361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44" name="文本框 243">
                  <a:extLst>
                    <a:ext uri="{FF2B5EF4-FFF2-40B4-BE49-F238E27FC236}">
                      <a16:creationId xmlns:a16="http://schemas.microsoft.com/office/drawing/2014/main" id="{42CE2DA9-9333-777F-132B-4B38029813A4}"/>
                    </a:ext>
                  </a:extLst>
                </p:cNvPr>
                <p:cNvSpPr txBox="1">
                  <a:spLocks noRot="1" noChangeAspect="1" noMove="1" noResize="1" noEditPoints="1" noAdjustHandles="1" noChangeArrowheads="1" noChangeShapeType="1" noTextEdit="1"/>
                </p:cNvSpPr>
                <p:nvPr/>
              </p:nvSpPr>
              <p:spPr>
                <a:xfrm>
                  <a:off x="4178739" y="4010829"/>
                  <a:ext cx="553905" cy="361983"/>
                </a:xfrm>
                <a:prstGeom prst="rect">
                  <a:avLst/>
                </a:prstGeom>
                <a:blipFill>
                  <a:blip r:embed="rId14"/>
                  <a:stretch>
                    <a:fillRect/>
                  </a:stretch>
                </a:blipFill>
              </p:spPr>
              <p:txBody>
                <a:bodyPr/>
                <a:lstStyle/>
                <a:p>
                  <a:r>
                    <a:rPr lang="zh-CN" altLang="en-US">
                      <a:noFill/>
                    </a:rPr>
                    <a:t> </a:t>
                  </a:r>
                </a:p>
              </p:txBody>
            </p:sp>
          </mc:Fallback>
        </mc:AlternateContent>
      </p:grpSp>
      <p:cxnSp>
        <p:nvCxnSpPr>
          <p:cNvPr id="111" name="直接箭头连接符 239">
            <a:extLst>
              <a:ext uri="{FF2B5EF4-FFF2-40B4-BE49-F238E27FC236}">
                <a16:creationId xmlns:a16="http://schemas.microsoft.com/office/drawing/2014/main" id="{6AEEB8C3-915E-41B3-D9C1-D9DAFD669118}"/>
              </a:ext>
            </a:extLst>
          </p:cNvPr>
          <p:cNvCxnSpPr>
            <a:cxnSpLocks/>
            <a:stCxn id="99" idx="4"/>
            <a:endCxn id="109" idx="0"/>
          </p:cNvCxnSpPr>
          <p:nvPr/>
        </p:nvCxnSpPr>
        <p:spPr>
          <a:xfrm flipH="1">
            <a:off x="4250205" y="2359698"/>
            <a:ext cx="33327" cy="116965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12" name="直接箭头连接符 240">
            <a:extLst>
              <a:ext uri="{FF2B5EF4-FFF2-40B4-BE49-F238E27FC236}">
                <a16:creationId xmlns:a16="http://schemas.microsoft.com/office/drawing/2014/main" id="{64B88C66-BD8F-A1A5-56A9-99FFF259ABAD}"/>
              </a:ext>
            </a:extLst>
          </p:cNvPr>
          <p:cNvCxnSpPr>
            <a:cxnSpLocks/>
            <a:stCxn id="101" idx="5"/>
            <a:endCxn id="109" idx="0"/>
          </p:cNvCxnSpPr>
          <p:nvPr/>
        </p:nvCxnSpPr>
        <p:spPr>
          <a:xfrm>
            <a:off x="3813201" y="2967838"/>
            <a:ext cx="437004" cy="56151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13" name="直接箭头连接符 250">
            <a:extLst>
              <a:ext uri="{FF2B5EF4-FFF2-40B4-BE49-F238E27FC236}">
                <a16:creationId xmlns:a16="http://schemas.microsoft.com/office/drawing/2014/main" id="{C633602E-B5A9-5619-07A9-7925DA601576}"/>
              </a:ext>
            </a:extLst>
          </p:cNvPr>
          <p:cNvCxnSpPr>
            <a:cxnSpLocks/>
            <a:stCxn id="79" idx="6"/>
            <a:endCxn id="99" idx="2"/>
          </p:cNvCxnSpPr>
          <p:nvPr/>
        </p:nvCxnSpPr>
        <p:spPr>
          <a:xfrm>
            <a:off x="2480794" y="2048619"/>
            <a:ext cx="1498312"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4" name="直接箭头连接符 251">
            <a:extLst>
              <a:ext uri="{FF2B5EF4-FFF2-40B4-BE49-F238E27FC236}">
                <a16:creationId xmlns:a16="http://schemas.microsoft.com/office/drawing/2014/main" id="{657F1DC1-BC44-D8D1-FE31-BBBA4578CEF4}"/>
              </a:ext>
            </a:extLst>
          </p:cNvPr>
          <p:cNvCxnSpPr>
            <a:cxnSpLocks/>
            <a:stCxn id="87" idx="6"/>
            <a:endCxn id="102" idx="1"/>
          </p:cNvCxnSpPr>
          <p:nvPr/>
        </p:nvCxnSpPr>
        <p:spPr>
          <a:xfrm flipV="1">
            <a:off x="1771627" y="2746401"/>
            <a:ext cx="1536025" cy="1471"/>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5" name="直接箭头连接符 262">
            <a:extLst>
              <a:ext uri="{FF2B5EF4-FFF2-40B4-BE49-F238E27FC236}">
                <a16:creationId xmlns:a16="http://schemas.microsoft.com/office/drawing/2014/main" id="{48925CF4-AC97-8A39-4978-265805109AB9}"/>
              </a:ext>
            </a:extLst>
          </p:cNvPr>
          <p:cNvCxnSpPr>
            <a:cxnSpLocks/>
            <a:stCxn id="79" idx="6"/>
            <a:endCxn id="102" idx="1"/>
          </p:cNvCxnSpPr>
          <p:nvPr/>
        </p:nvCxnSpPr>
        <p:spPr>
          <a:xfrm>
            <a:off x="2480794" y="2048619"/>
            <a:ext cx="826858" cy="697782"/>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16" name="文本框 14">
                <a:extLst>
                  <a:ext uri="{FF2B5EF4-FFF2-40B4-BE49-F238E27FC236}">
                    <a16:creationId xmlns:a16="http://schemas.microsoft.com/office/drawing/2014/main" id="{6507ACC4-A297-0765-8744-636AAA25E2F9}"/>
                  </a:ext>
                </a:extLst>
              </p:cNvPr>
              <p:cNvSpPr txBox="1"/>
              <p:nvPr/>
            </p:nvSpPr>
            <p:spPr>
              <a:xfrm>
                <a:off x="1683167" y="1531999"/>
                <a:ext cx="2815833"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oMath>
                  </m:oMathPara>
                </a14:m>
                <a:endParaRPr lang="zh-CN" altLang="en-US" sz="2000" dirty="0"/>
              </a:p>
            </p:txBody>
          </p:sp>
        </mc:Choice>
        <mc:Fallback>
          <p:sp>
            <p:nvSpPr>
              <p:cNvPr id="116" name="文本框 14">
                <a:extLst>
                  <a:ext uri="{FF2B5EF4-FFF2-40B4-BE49-F238E27FC236}">
                    <a16:creationId xmlns:a16="http://schemas.microsoft.com/office/drawing/2014/main" id="{6507ACC4-A297-0765-8744-636AAA25E2F9}"/>
                  </a:ext>
                </a:extLst>
              </p:cNvPr>
              <p:cNvSpPr txBox="1">
                <a:spLocks noRot="1" noChangeAspect="1" noMove="1" noResize="1" noEditPoints="1" noAdjustHandles="1" noChangeArrowheads="1" noChangeShapeType="1" noTextEdit="1"/>
              </p:cNvSpPr>
              <p:nvPr/>
            </p:nvSpPr>
            <p:spPr>
              <a:xfrm>
                <a:off x="1683167" y="1531999"/>
                <a:ext cx="2815833" cy="461665"/>
              </a:xfrm>
              <a:prstGeom prst="rect">
                <a:avLst/>
              </a:prstGeom>
              <a:blipFill>
                <a:blip r:embed="rId15"/>
                <a:stretch>
                  <a:fillRect b="-18919"/>
                </a:stretch>
              </a:blipFill>
            </p:spPr>
            <p:txBody>
              <a:bodyPr/>
              <a:lstStyle/>
              <a:p>
                <a:r>
                  <a:rPr lang="en-CN">
                    <a:noFill/>
                  </a:rPr>
                  <a:t> </a:t>
                </a:r>
              </a:p>
            </p:txBody>
          </p:sp>
        </mc:Fallback>
      </mc:AlternateContent>
      <p:sp>
        <p:nvSpPr>
          <p:cNvPr id="117" name="椭圆 248">
            <a:extLst>
              <a:ext uri="{FF2B5EF4-FFF2-40B4-BE49-F238E27FC236}">
                <a16:creationId xmlns:a16="http://schemas.microsoft.com/office/drawing/2014/main" id="{76DD191D-A857-A10C-8504-7AE150DB6A06}"/>
              </a:ext>
            </a:extLst>
          </p:cNvPr>
          <p:cNvSpPr/>
          <p:nvPr/>
        </p:nvSpPr>
        <p:spPr>
          <a:xfrm>
            <a:off x="6100935" y="1737039"/>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18" name="文本框 249">
                <a:extLst>
                  <a:ext uri="{FF2B5EF4-FFF2-40B4-BE49-F238E27FC236}">
                    <a16:creationId xmlns:a16="http://schemas.microsoft.com/office/drawing/2014/main" id="{1DAFDF5B-D2F1-3E7A-9D3E-F85B89D8B2D7}"/>
                  </a:ext>
                </a:extLst>
              </p:cNvPr>
              <p:cNvSpPr txBox="1"/>
              <p:nvPr/>
            </p:nvSpPr>
            <p:spPr>
              <a:xfrm>
                <a:off x="6041639" y="1850384"/>
                <a:ext cx="72744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p:sp>
            <p:nvSpPr>
              <p:cNvPr id="118" name="文本框 249">
                <a:extLst>
                  <a:ext uri="{FF2B5EF4-FFF2-40B4-BE49-F238E27FC236}">
                    <a16:creationId xmlns:a16="http://schemas.microsoft.com/office/drawing/2014/main" id="{1DAFDF5B-D2F1-3E7A-9D3E-F85B89D8B2D7}"/>
                  </a:ext>
                </a:extLst>
              </p:cNvPr>
              <p:cNvSpPr txBox="1">
                <a:spLocks noRot="1" noChangeAspect="1" noMove="1" noResize="1" noEditPoints="1" noAdjustHandles="1" noChangeArrowheads="1" noChangeShapeType="1" noTextEdit="1"/>
              </p:cNvSpPr>
              <p:nvPr/>
            </p:nvSpPr>
            <p:spPr>
              <a:xfrm>
                <a:off x="6041639" y="1850384"/>
                <a:ext cx="727441" cy="381515"/>
              </a:xfrm>
              <a:prstGeom prst="rect">
                <a:avLst/>
              </a:prstGeom>
              <a:blipFill>
                <a:blip r:embed="rId16"/>
                <a:stretch>
                  <a:fillRect/>
                </a:stretch>
              </a:blipFill>
            </p:spPr>
            <p:txBody>
              <a:bodyPr/>
              <a:lstStyle/>
              <a:p>
                <a:r>
                  <a:rPr lang="en-CN">
                    <a:noFill/>
                  </a:rPr>
                  <a:t> </a:t>
                </a:r>
              </a:p>
            </p:txBody>
          </p:sp>
        </mc:Fallback>
      </mc:AlternateContent>
      <p:sp>
        <p:nvSpPr>
          <p:cNvPr id="119" name="椭圆 246">
            <a:extLst>
              <a:ext uri="{FF2B5EF4-FFF2-40B4-BE49-F238E27FC236}">
                <a16:creationId xmlns:a16="http://schemas.microsoft.com/office/drawing/2014/main" id="{14FC6729-F9F1-6BDA-9A0B-31D910C22A52}"/>
              </a:ext>
            </a:extLst>
          </p:cNvPr>
          <p:cNvSpPr/>
          <p:nvPr/>
        </p:nvSpPr>
        <p:spPr>
          <a:xfrm>
            <a:off x="5415342" y="2436292"/>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20" name="文本框 247">
                <a:extLst>
                  <a:ext uri="{FF2B5EF4-FFF2-40B4-BE49-F238E27FC236}">
                    <a16:creationId xmlns:a16="http://schemas.microsoft.com/office/drawing/2014/main" id="{46A327DA-64F7-F442-A7DC-9CBEDACEE4D3}"/>
                  </a:ext>
                </a:extLst>
              </p:cNvPr>
              <p:cNvSpPr txBox="1"/>
              <p:nvPr/>
            </p:nvSpPr>
            <p:spPr>
              <a:xfrm>
                <a:off x="5367946" y="2524919"/>
                <a:ext cx="71306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p:sp>
            <p:nvSpPr>
              <p:cNvPr id="120" name="文本框 247">
                <a:extLst>
                  <a:ext uri="{FF2B5EF4-FFF2-40B4-BE49-F238E27FC236}">
                    <a16:creationId xmlns:a16="http://schemas.microsoft.com/office/drawing/2014/main" id="{46A327DA-64F7-F442-A7DC-9CBEDACEE4D3}"/>
                  </a:ext>
                </a:extLst>
              </p:cNvPr>
              <p:cNvSpPr txBox="1">
                <a:spLocks noRot="1" noChangeAspect="1" noMove="1" noResize="1" noEditPoints="1" noAdjustHandles="1" noChangeArrowheads="1" noChangeShapeType="1" noTextEdit="1"/>
              </p:cNvSpPr>
              <p:nvPr/>
            </p:nvSpPr>
            <p:spPr>
              <a:xfrm>
                <a:off x="5367946" y="2524919"/>
                <a:ext cx="713067" cy="381515"/>
              </a:xfrm>
              <a:prstGeom prst="rect">
                <a:avLst/>
              </a:prstGeom>
              <a:blipFill>
                <a:blip r:embed="rId17"/>
                <a:stretch>
                  <a:fillRect/>
                </a:stretch>
              </a:blipFill>
            </p:spPr>
            <p:txBody>
              <a:bodyPr/>
              <a:lstStyle/>
              <a:p>
                <a:r>
                  <a:rPr lang="en-CN">
                    <a:noFill/>
                  </a:rPr>
                  <a:t> </a:t>
                </a:r>
              </a:p>
            </p:txBody>
          </p:sp>
        </mc:Fallback>
      </mc:AlternateContent>
      <p:grpSp>
        <p:nvGrpSpPr>
          <p:cNvPr id="121" name="组合 235">
            <a:extLst>
              <a:ext uri="{FF2B5EF4-FFF2-40B4-BE49-F238E27FC236}">
                <a16:creationId xmlns:a16="http://schemas.microsoft.com/office/drawing/2014/main" id="{788333DD-302B-EB2D-23B9-D1CC5E9E76CC}"/>
              </a:ext>
            </a:extLst>
          </p:cNvPr>
          <p:cNvGrpSpPr/>
          <p:nvPr/>
        </p:nvGrpSpPr>
        <p:grpSpPr>
          <a:xfrm>
            <a:off x="5328572" y="3958469"/>
            <a:ext cx="713067" cy="622159"/>
            <a:chOff x="4106344" y="3899718"/>
            <a:chExt cx="713067" cy="622159"/>
          </a:xfrm>
        </p:grpSpPr>
        <p:sp>
          <p:nvSpPr>
            <p:cNvPr id="122" name="椭圆 244">
              <a:extLst>
                <a:ext uri="{FF2B5EF4-FFF2-40B4-BE49-F238E27FC236}">
                  <a16:creationId xmlns:a16="http://schemas.microsoft.com/office/drawing/2014/main" id="{1E22CD53-E3E3-E27F-B15B-4FC177EC0B62}"/>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23" name="文本框 245">
                  <a:extLst>
                    <a:ext uri="{FF2B5EF4-FFF2-40B4-BE49-F238E27FC236}">
                      <a16:creationId xmlns:a16="http://schemas.microsoft.com/office/drawing/2014/main" id="{CAE5C1FF-F086-0C85-42F9-DCF7B67BBC13}"/>
                    </a:ext>
                  </a:extLst>
                </p:cNvPr>
                <p:cNvSpPr txBox="1"/>
                <p:nvPr/>
              </p:nvSpPr>
              <p:spPr>
                <a:xfrm>
                  <a:off x="4106344" y="4016076"/>
                  <a:ext cx="71306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xmlns="">
            <p:sp>
              <p:nvSpPr>
                <p:cNvPr id="64" name="文本框 245">
                  <a:extLst>
                    <a:ext uri="{FF2B5EF4-FFF2-40B4-BE49-F238E27FC236}">
                      <a16:creationId xmlns:a16="http://schemas.microsoft.com/office/drawing/2014/main" id="{FF9FDC71-3CFC-55FC-534B-AD0E1EF2CA6F}"/>
                    </a:ext>
                  </a:extLst>
                </p:cNvPr>
                <p:cNvSpPr txBox="1">
                  <a:spLocks noRot="1" noChangeAspect="1" noMove="1" noResize="1" noEditPoints="1" noAdjustHandles="1" noChangeArrowheads="1" noChangeShapeType="1" noTextEdit="1"/>
                </p:cNvSpPr>
                <p:nvPr/>
              </p:nvSpPr>
              <p:spPr>
                <a:xfrm>
                  <a:off x="4106344" y="4016076"/>
                  <a:ext cx="713067" cy="381515"/>
                </a:xfrm>
                <a:prstGeom prst="rect">
                  <a:avLst/>
                </a:prstGeom>
                <a:blipFill>
                  <a:blip r:embed="rId18"/>
                  <a:stretch>
                    <a:fillRect/>
                  </a:stretch>
                </a:blipFill>
              </p:spPr>
              <p:txBody>
                <a:bodyPr/>
                <a:lstStyle/>
                <a:p>
                  <a:r>
                    <a:rPr lang="en-CN">
                      <a:noFill/>
                    </a:rPr>
                    <a:t> </a:t>
                  </a:r>
                </a:p>
              </p:txBody>
            </p:sp>
          </mc:Fallback>
        </mc:AlternateContent>
      </p:grpSp>
      <p:cxnSp>
        <p:nvCxnSpPr>
          <p:cNvPr id="124" name="直接箭头连接符 236">
            <a:extLst>
              <a:ext uri="{FF2B5EF4-FFF2-40B4-BE49-F238E27FC236}">
                <a16:creationId xmlns:a16="http://schemas.microsoft.com/office/drawing/2014/main" id="{FED11035-A963-6A33-3B73-9133A6D392C2}"/>
              </a:ext>
            </a:extLst>
          </p:cNvPr>
          <p:cNvCxnSpPr>
            <a:cxnSpLocks/>
            <a:stCxn id="119" idx="4"/>
            <a:endCxn id="122" idx="0"/>
          </p:cNvCxnSpPr>
          <p:nvPr/>
        </p:nvCxnSpPr>
        <p:spPr>
          <a:xfrm flipH="1">
            <a:off x="5677920" y="3058451"/>
            <a:ext cx="418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25" name="直接箭头连接符 237">
            <a:extLst>
              <a:ext uri="{FF2B5EF4-FFF2-40B4-BE49-F238E27FC236}">
                <a16:creationId xmlns:a16="http://schemas.microsoft.com/office/drawing/2014/main" id="{8083F8F3-98D5-1AF9-3248-E495416B572C}"/>
              </a:ext>
            </a:extLst>
          </p:cNvPr>
          <p:cNvCxnSpPr>
            <a:cxnSpLocks/>
            <a:stCxn id="117" idx="4"/>
            <a:endCxn id="122" idx="0"/>
          </p:cNvCxnSpPr>
          <p:nvPr/>
        </p:nvCxnSpPr>
        <p:spPr>
          <a:xfrm flipH="1">
            <a:off x="5677920" y="2359198"/>
            <a:ext cx="727441"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126" name="组合 238">
            <a:extLst>
              <a:ext uri="{FF2B5EF4-FFF2-40B4-BE49-F238E27FC236}">
                <a16:creationId xmlns:a16="http://schemas.microsoft.com/office/drawing/2014/main" id="{B77CB642-A86B-A45B-5630-3DD836502277}"/>
              </a:ext>
            </a:extLst>
          </p:cNvPr>
          <p:cNvGrpSpPr/>
          <p:nvPr/>
        </p:nvGrpSpPr>
        <p:grpSpPr>
          <a:xfrm>
            <a:off x="6024194" y="3528857"/>
            <a:ext cx="668569" cy="655730"/>
            <a:chOff x="4107852" y="3899718"/>
            <a:chExt cx="668569" cy="622159"/>
          </a:xfrm>
        </p:grpSpPr>
        <p:sp>
          <p:nvSpPr>
            <p:cNvPr id="127" name="椭圆 242">
              <a:extLst>
                <a:ext uri="{FF2B5EF4-FFF2-40B4-BE49-F238E27FC236}">
                  <a16:creationId xmlns:a16="http://schemas.microsoft.com/office/drawing/2014/main" id="{99C18A56-A83C-C6FF-9B7B-22632CFBE1EA}"/>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28" name="文本框 243">
                  <a:extLst>
                    <a:ext uri="{FF2B5EF4-FFF2-40B4-BE49-F238E27FC236}">
                      <a16:creationId xmlns:a16="http://schemas.microsoft.com/office/drawing/2014/main" id="{F7500767-B384-B315-820B-E1D756BE144C}"/>
                    </a:ext>
                  </a:extLst>
                </p:cNvPr>
                <p:cNvSpPr txBox="1"/>
                <p:nvPr/>
              </p:nvSpPr>
              <p:spPr>
                <a:xfrm>
                  <a:off x="4107852" y="4017469"/>
                  <a:ext cx="668569" cy="361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xmlns="">
            <p:sp>
              <p:nvSpPr>
                <p:cNvPr id="69" name="文本框 243">
                  <a:extLst>
                    <a:ext uri="{FF2B5EF4-FFF2-40B4-BE49-F238E27FC236}">
                      <a16:creationId xmlns:a16="http://schemas.microsoft.com/office/drawing/2014/main" id="{111FEBE9-4C03-9C1A-B5C9-E4886C71BD82}"/>
                    </a:ext>
                  </a:extLst>
                </p:cNvPr>
                <p:cNvSpPr txBox="1">
                  <a:spLocks noRot="1" noChangeAspect="1" noMove="1" noResize="1" noEditPoints="1" noAdjustHandles="1" noChangeArrowheads="1" noChangeShapeType="1" noTextEdit="1"/>
                </p:cNvSpPr>
                <p:nvPr/>
              </p:nvSpPr>
              <p:spPr>
                <a:xfrm>
                  <a:off x="4107852" y="4017469"/>
                  <a:ext cx="668569" cy="361983"/>
                </a:xfrm>
                <a:prstGeom prst="rect">
                  <a:avLst/>
                </a:prstGeom>
                <a:blipFill>
                  <a:blip r:embed="rId19"/>
                  <a:stretch>
                    <a:fillRect r="-3774"/>
                  </a:stretch>
                </a:blipFill>
              </p:spPr>
              <p:txBody>
                <a:bodyPr/>
                <a:lstStyle/>
                <a:p>
                  <a:r>
                    <a:rPr lang="en-CN">
                      <a:noFill/>
                    </a:rPr>
                    <a:t> </a:t>
                  </a:r>
                </a:p>
              </p:txBody>
            </p:sp>
          </mc:Fallback>
        </mc:AlternateContent>
      </p:grpSp>
      <p:cxnSp>
        <p:nvCxnSpPr>
          <p:cNvPr id="129" name="直接箭头连接符 239">
            <a:extLst>
              <a:ext uri="{FF2B5EF4-FFF2-40B4-BE49-F238E27FC236}">
                <a16:creationId xmlns:a16="http://schemas.microsoft.com/office/drawing/2014/main" id="{1A0A93E8-17DC-FCFD-D4C9-C07C1E4BA7EE}"/>
              </a:ext>
            </a:extLst>
          </p:cNvPr>
          <p:cNvCxnSpPr>
            <a:cxnSpLocks/>
            <a:stCxn id="117" idx="4"/>
            <a:endCxn id="127" idx="0"/>
          </p:cNvCxnSpPr>
          <p:nvPr/>
        </p:nvCxnSpPr>
        <p:spPr>
          <a:xfrm flipH="1">
            <a:off x="6372034" y="2359198"/>
            <a:ext cx="33327" cy="116965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30" name="直接箭头连接符 240">
            <a:extLst>
              <a:ext uri="{FF2B5EF4-FFF2-40B4-BE49-F238E27FC236}">
                <a16:creationId xmlns:a16="http://schemas.microsoft.com/office/drawing/2014/main" id="{C13B02E8-1E72-FD59-F921-7C78F9C247B5}"/>
              </a:ext>
            </a:extLst>
          </p:cNvPr>
          <p:cNvCxnSpPr>
            <a:cxnSpLocks/>
            <a:stCxn id="119" idx="5"/>
            <a:endCxn id="127" idx="0"/>
          </p:cNvCxnSpPr>
          <p:nvPr/>
        </p:nvCxnSpPr>
        <p:spPr>
          <a:xfrm>
            <a:off x="5935030" y="2967338"/>
            <a:ext cx="437004" cy="56151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31" name="直接箭头连接符 250">
            <a:extLst>
              <a:ext uri="{FF2B5EF4-FFF2-40B4-BE49-F238E27FC236}">
                <a16:creationId xmlns:a16="http://schemas.microsoft.com/office/drawing/2014/main" id="{25838D24-981D-BA66-1C10-19E4A0E78528}"/>
              </a:ext>
            </a:extLst>
          </p:cNvPr>
          <p:cNvCxnSpPr>
            <a:cxnSpLocks/>
          </p:cNvCxnSpPr>
          <p:nvPr/>
        </p:nvCxnSpPr>
        <p:spPr>
          <a:xfrm>
            <a:off x="4602623" y="2065301"/>
            <a:ext cx="1498312"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2" name="直接箭头连接符 251">
            <a:extLst>
              <a:ext uri="{FF2B5EF4-FFF2-40B4-BE49-F238E27FC236}">
                <a16:creationId xmlns:a16="http://schemas.microsoft.com/office/drawing/2014/main" id="{DCEF65E0-F4FF-C71A-E93A-A9211FA40702}"/>
              </a:ext>
            </a:extLst>
          </p:cNvPr>
          <p:cNvCxnSpPr>
            <a:cxnSpLocks/>
            <a:stCxn id="101" idx="6"/>
            <a:endCxn id="119" idx="2"/>
          </p:cNvCxnSpPr>
          <p:nvPr/>
        </p:nvCxnSpPr>
        <p:spPr>
          <a:xfrm flipV="1">
            <a:off x="3902365" y="2747372"/>
            <a:ext cx="1512977" cy="50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3" name="直接箭头连接符 262">
            <a:extLst>
              <a:ext uri="{FF2B5EF4-FFF2-40B4-BE49-F238E27FC236}">
                <a16:creationId xmlns:a16="http://schemas.microsoft.com/office/drawing/2014/main" id="{B88662EE-651B-9089-DC44-D3EEF32DAA2B}"/>
              </a:ext>
            </a:extLst>
          </p:cNvPr>
          <p:cNvCxnSpPr>
            <a:cxnSpLocks/>
            <a:stCxn id="99" idx="6"/>
            <a:endCxn id="119" idx="2"/>
          </p:cNvCxnSpPr>
          <p:nvPr/>
        </p:nvCxnSpPr>
        <p:spPr>
          <a:xfrm>
            <a:off x="4587958" y="2048619"/>
            <a:ext cx="827384" cy="698753"/>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4" name="直接箭头连接符 22">
            <a:extLst>
              <a:ext uri="{FF2B5EF4-FFF2-40B4-BE49-F238E27FC236}">
                <a16:creationId xmlns:a16="http://schemas.microsoft.com/office/drawing/2014/main" id="{6B4DCE8F-A261-421F-BAEE-360C28C6FA4B}"/>
              </a:ext>
            </a:extLst>
          </p:cNvPr>
          <p:cNvCxnSpPr>
            <a:cxnSpLocks/>
          </p:cNvCxnSpPr>
          <p:nvPr/>
        </p:nvCxnSpPr>
        <p:spPr>
          <a:xfrm>
            <a:off x="6729203" y="2095619"/>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5" name="直接箭头连接符 23">
            <a:extLst>
              <a:ext uri="{FF2B5EF4-FFF2-40B4-BE49-F238E27FC236}">
                <a16:creationId xmlns:a16="http://schemas.microsoft.com/office/drawing/2014/main" id="{B7204DDD-BA57-4528-DB83-A5CEEF98356C}"/>
              </a:ext>
            </a:extLst>
          </p:cNvPr>
          <p:cNvCxnSpPr>
            <a:cxnSpLocks/>
          </p:cNvCxnSpPr>
          <p:nvPr/>
        </p:nvCxnSpPr>
        <p:spPr>
          <a:xfrm>
            <a:off x="6043610" y="2746130"/>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6" name="文本框 14">
                <a:extLst>
                  <a:ext uri="{FF2B5EF4-FFF2-40B4-BE49-F238E27FC236}">
                    <a16:creationId xmlns:a16="http://schemas.microsoft.com/office/drawing/2014/main" id="{58B4FB54-D9B7-8D82-F99C-8248716D897A}"/>
                  </a:ext>
                </a:extLst>
              </p:cNvPr>
              <p:cNvSpPr txBox="1"/>
              <p:nvPr/>
            </p:nvSpPr>
            <p:spPr>
              <a:xfrm>
                <a:off x="1793903" y="2889438"/>
                <a:ext cx="1249820"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𝑔</m:t>
                      </m:r>
                    </m:oMath>
                  </m:oMathPara>
                </a14:m>
                <a:endParaRPr lang="zh-CN" altLang="en-US" sz="2400" dirty="0"/>
              </a:p>
            </p:txBody>
          </p:sp>
        </mc:Choice>
        <mc:Fallback>
          <p:sp>
            <p:nvSpPr>
              <p:cNvPr id="136" name="文本框 14">
                <a:extLst>
                  <a:ext uri="{FF2B5EF4-FFF2-40B4-BE49-F238E27FC236}">
                    <a16:creationId xmlns:a16="http://schemas.microsoft.com/office/drawing/2014/main" id="{58B4FB54-D9B7-8D82-F99C-8248716D897A}"/>
                  </a:ext>
                </a:extLst>
              </p:cNvPr>
              <p:cNvSpPr txBox="1">
                <a:spLocks noRot="1" noChangeAspect="1" noMove="1" noResize="1" noEditPoints="1" noAdjustHandles="1" noChangeArrowheads="1" noChangeShapeType="1" noTextEdit="1"/>
              </p:cNvSpPr>
              <p:nvPr/>
            </p:nvSpPr>
            <p:spPr>
              <a:xfrm>
                <a:off x="1793903" y="2889438"/>
                <a:ext cx="1249820" cy="461665"/>
              </a:xfrm>
              <a:prstGeom prst="rect">
                <a:avLst/>
              </a:prstGeom>
              <a:blipFill>
                <a:blip r:embed="rId20"/>
                <a:stretch>
                  <a:fillRect b="-10811"/>
                </a:stretch>
              </a:blipFill>
            </p:spPr>
            <p:txBody>
              <a:bodyPr/>
              <a:lstStyle/>
              <a:p>
                <a:r>
                  <a:rPr lang="en-CN">
                    <a:noFill/>
                  </a:rPr>
                  <a:t> </a:t>
                </a:r>
              </a:p>
            </p:txBody>
          </p:sp>
        </mc:Fallback>
      </mc:AlternateContent>
      <p:cxnSp>
        <p:nvCxnSpPr>
          <p:cNvPr id="137" name="直接箭头连接符 22">
            <a:extLst>
              <a:ext uri="{FF2B5EF4-FFF2-40B4-BE49-F238E27FC236}">
                <a16:creationId xmlns:a16="http://schemas.microsoft.com/office/drawing/2014/main" id="{0E3261B2-D36C-FBFF-9172-D2E8A8BC6A21}"/>
              </a:ext>
            </a:extLst>
          </p:cNvPr>
          <p:cNvCxnSpPr>
            <a:cxnSpLocks/>
          </p:cNvCxnSpPr>
          <p:nvPr/>
        </p:nvCxnSpPr>
        <p:spPr>
          <a:xfrm>
            <a:off x="1336307" y="2065301"/>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8" name="直接箭头连接符 23">
            <a:extLst>
              <a:ext uri="{FF2B5EF4-FFF2-40B4-BE49-F238E27FC236}">
                <a16:creationId xmlns:a16="http://schemas.microsoft.com/office/drawing/2014/main" id="{77781DDB-6269-8616-AD85-967135D91370}"/>
              </a:ext>
            </a:extLst>
          </p:cNvPr>
          <p:cNvCxnSpPr>
            <a:cxnSpLocks/>
          </p:cNvCxnSpPr>
          <p:nvPr/>
        </p:nvCxnSpPr>
        <p:spPr>
          <a:xfrm>
            <a:off x="623392" y="2746130"/>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142" name="组合 221">
            <a:extLst>
              <a:ext uri="{FF2B5EF4-FFF2-40B4-BE49-F238E27FC236}">
                <a16:creationId xmlns:a16="http://schemas.microsoft.com/office/drawing/2014/main" id="{3CEAAF67-98B0-97C6-B3DB-E91E8AB7CA32}"/>
              </a:ext>
            </a:extLst>
          </p:cNvPr>
          <p:cNvGrpSpPr/>
          <p:nvPr/>
        </p:nvGrpSpPr>
        <p:grpSpPr>
          <a:xfrm>
            <a:off x="7680176" y="2614687"/>
            <a:ext cx="612430" cy="622159"/>
            <a:chOff x="4151266" y="3899718"/>
            <a:chExt cx="612430" cy="622159"/>
          </a:xfrm>
        </p:grpSpPr>
        <p:sp>
          <p:nvSpPr>
            <p:cNvPr id="143" name="椭圆 222">
              <a:extLst>
                <a:ext uri="{FF2B5EF4-FFF2-40B4-BE49-F238E27FC236}">
                  <a16:creationId xmlns:a16="http://schemas.microsoft.com/office/drawing/2014/main" id="{F08B44F1-C1B0-1CBD-00A6-B14A9098D2CF}"/>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44" name="文本框 223">
                  <a:extLst>
                    <a:ext uri="{FF2B5EF4-FFF2-40B4-BE49-F238E27FC236}">
                      <a16:creationId xmlns:a16="http://schemas.microsoft.com/office/drawing/2014/main" id="{450B80AD-11B0-F62B-C788-4FFE074EC475}"/>
                    </a:ext>
                  </a:extLst>
                </p:cNvPr>
                <p:cNvSpPr txBox="1"/>
                <p:nvPr/>
              </p:nvSpPr>
              <p:spPr>
                <a:xfrm>
                  <a:off x="4151266" y="4020040"/>
                  <a:ext cx="61243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U</m:t>
                        </m:r>
                      </m:oMath>
                    </m:oMathPara>
                  </a14:m>
                  <a:endParaRPr lang="zh-CN" altLang="en-US" dirty="0"/>
                </a:p>
              </p:txBody>
            </p:sp>
          </mc:Choice>
          <mc:Fallback>
            <p:sp>
              <p:nvSpPr>
                <p:cNvPr id="144" name="文本框 223">
                  <a:extLst>
                    <a:ext uri="{FF2B5EF4-FFF2-40B4-BE49-F238E27FC236}">
                      <a16:creationId xmlns:a16="http://schemas.microsoft.com/office/drawing/2014/main" id="{450B80AD-11B0-F62B-C788-4FFE074EC475}"/>
                    </a:ext>
                  </a:extLst>
                </p:cNvPr>
                <p:cNvSpPr txBox="1">
                  <a:spLocks noRot="1" noChangeAspect="1" noMove="1" noResize="1" noEditPoints="1" noAdjustHandles="1" noChangeArrowheads="1" noChangeShapeType="1" noTextEdit="1"/>
                </p:cNvSpPr>
                <p:nvPr/>
              </p:nvSpPr>
              <p:spPr>
                <a:xfrm>
                  <a:off x="4151266" y="4020040"/>
                  <a:ext cx="612430" cy="381515"/>
                </a:xfrm>
                <a:prstGeom prst="rect">
                  <a:avLst/>
                </a:prstGeom>
                <a:blipFill>
                  <a:blip r:embed="rId21"/>
                  <a:stretch>
                    <a:fillRect/>
                  </a:stretch>
                </a:blipFill>
              </p:spPr>
              <p:txBody>
                <a:bodyPr/>
                <a:lstStyle/>
                <a:p>
                  <a:r>
                    <a:rPr lang="en-CN">
                      <a:noFill/>
                    </a:rPr>
                    <a:t> </a:t>
                  </a:r>
                </a:p>
              </p:txBody>
            </p:sp>
          </mc:Fallback>
        </mc:AlternateContent>
      </p:grpSp>
      <p:cxnSp>
        <p:nvCxnSpPr>
          <p:cNvPr id="146" name="Straight Arrow Connector 145">
            <a:extLst>
              <a:ext uri="{FF2B5EF4-FFF2-40B4-BE49-F238E27FC236}">
                <a16:creationId xmlns:a16="http://schemas.microsoft.com/office/drawing/2014/main" id="{4B8DEA14-466A-D84C-39BA-1B1A18C43F8C}"/>
              </a:ext>
            </a:extLst>
          </p:cNvPr>
          <p:cNvCxnSpPr>
            <a:cxnSpLocks/>
            <a:stCxn id="144" idx="1"/>
            <a:endCxn id="17" idx="3"/>
          </p:cNvCxnSpPr>
          <p:nvPr/>
        </p:nvCxnSpPr>
        <p:spPr>
          <a:xfrm flipH="1" flipV="1">
            <a:off x="6769080" y="2332539"/>
            <a:ext cx="911096" cy="59322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C08CC39D-DC39-36A5-DB62-B75ABC3C029B}"/>
              </a:ext>
            </a:extLst>
          </p:cNvPr>
          <p:cNvCxnSpPr>
            <a:cxnSpLocks/>
            <a:stCxn id="144" idx="1"/>
            <a:endCxn id="153" idx="3"/>
          </p:cNvCxnSpPr>
          <p:nvPr/>
        </p:nvCxnSpPr>
        <p:spPr>
          <a:xfrm flipH="1" flipV="1">
            <a:off x="5504036" y="2425294"/>
            <a:ext cx="2176140" cy="5004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F64038B2-35CC-9740-7413-54C11CD79C95}"/>
              </a:ext>
            </a:extLst>
          </p:cNvPr>
          <p:cNvSpPr/>
          <p:nvPr/>
        </p:nvSpPr>
        <p:spPr>
          <a:xfrm>
            <a:off x="5373493" y="1565828"/>
            <a:ext cx="1395587" cy="1533422"/>
          </a:xfrm>
          <a:prstGeom prst="roundRect">
            <a:avLst/>
          </a:prstGeom>
          <a:solidFill>
            <a:schemeClr val="accent1">
              <a:alpha val="9287"/>
            </a:schemeClr>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3" name="Rounded Rectangle 152">
            <a:extLst>
              <a:ext uri="{FF2B5EF4-FFF2-40B4-BE49-F238E27FC236}">
                <a16:creationId xmlns:a16="http://schemas.microsoft.com/office/drawing/2014/main" id="{D6BA635B-1195-57F6-952D-FC26FEB21BFB}"/>
              </a:ext>
            </a:extLst>
          </p:cNvPr>
          <p:cNvSpPr/>
          <p:nvPr/>
        </p:nvSpPr>
        <p:spPr>
          <a:xfrm>
            <a:off x="4283531" y="1964760"/>
            <a:ext cx="1220505" cy="921068"/>
          </a:xfrm>
          <a:prstGeom prst="roundRect">
            <a:avLst/>
          </a:prstGeom>
          <a:solidFill>
            <a:srgbClr val="FF0000">
              <a:alpha val="9287"/>
            </a:srgbClr>
          </a:solid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mc:Choice xmlns:a14="http://schemas.microsoft.com/office/drawing/2010/main" Requires="a14">
          <p:sp>
            <p:nvSpPr>
              <p:cNvPr id="158" name="文本框 3">
                <a:extLst>
                  <a:ext uri="{FF2B5EF4-FFF2-40B4-BE49-F238E27FC236}">
                    <a16:creationId xmlns:a16="http://schemas.microsoft.com/office/drawing/2014/main" id="{9873F7AF-846D-B406-5430-1F7E3215EEDD}"/>
                  </a:ext>
                </a:extLst>
              </p:cNvPr>
              <p:cNvSpPr txBox="1"/>
              <p:nvPr/>
            </p:nvSpPr>
            <p:spPr>
              <a:xfrm>
                <a:off x="7017470" y="2087758"/>
                <a:ext cx="992829" cy="682110"/>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Sup>
                        <m:sSubSupPr>
                          <m:ctrlPr>
                            <a:rPr lang="en-US" altLang="zh-CN" sz="2400" b="0" i="1" smtClean="0">
                              <a:solidFill>
                                <a:schemeClr val="accent1"/>
                              </a:solidFill>
                              <a:latin typeface="Cambria Math" panose="02040503050406030204" pitchFamily="18" charset="0"/>
                            </a:rPr>
                          </m:ctrlPr>
                        </m:sSubSupPr>
                        <m:e>
                          <m:r>
                            <a:rPr lang="en-US" altLang="zh-CN" sz="2400" b="0" i="1" smtClean="0">
                              <a:solidFill>
                                <a:schemeClr val="accent1"/>
                              </a:solidFill>
                              <a:latin typeface="Cambria Math" panose="02040503050406030204" pitchFamily="18" charset="0"/>
                            </a:rPr>
                            <m:t>𝜃</m:t>
                          </m:r>
                        </m:e>
                        <m:sub>
                          <m:r>
                            <a:rPr lang="en-US" altLang="zh-CN" sz="2400" b="0" i="1" smtClean="0">
                              <a:solidFill>
                                <a:schemeClr val="accent1"/>
                              </a:solidFill>
                              <a:latin typeface="Cambria Math" panose="02040503050406030204" pitchFamily="18" charset="0"/>
                            </a:rPr>
                            <m:t>𝑟</m:t>
                          </m:r>
                        </m:sub>
                        <m:sup>
                          <m:r>
                            <a:rPr lang="en-US" altLang="zh-CN" sz="2400" b="0" i="1" smtClean="0">
                              <a:solidFill>
                                <a:schemeClr val="accent1"/>
                              </a:solidFill>
                              <a:latin typeface="Cambria Math" panose="02040503050406030204" pitchFamily="18" charset="0"/>
                            </a:rPr>
                            <m:t>𝑑𝑦𝑛</m:t>
                          </m:r>
                        </m:sup>
                      </m:sSubSup>
                    </m:oMath>
                  </m:oMathPara>
                </a14:m>
                <a:endParaRPr lang="en-US" altLang="zh-CN" sz="2400" dirty="0">
                  <a:solidFill>
                    <a:schemeClr val="accent1"/>
                  </a:solidFill>
                </a:endParaRPr>
              </a:p>
              <a:p>
                <a:pPr>
                  <a:defRPr/>
                </a:pPr>
                <a:endParaRPr lang="en-US" altLang="zh-CN" sz="1050" dirty="0">
                  <a:solidFill>
                    <a:schemeClr val="accent1"/>
                  </a:solidFill>
                </a:endParaRPr>
              </a:p>
            </p:txBody>
          </p:sp>
        </mc:Choice>
        <mc:Fallback>
          <p:sp>
            <p:nvSpPr>
              <p:cNvPr id="158" name="文本框 3">
                <a:extLst>
                  <a:ext uri="{FF2B5EF4-FFF2-40B4-BE49-F238E27FC236}">
                    <a16:creationId xmlns:a16="http://schemas.microsoft.com/office/drawing/2014/main" id="{9873F7AF-846D-B406-5430-1F7E3215EEDD}"/>
                  </a:ext>
                </a:extLst>
              </p:cNvPr>
              <p:cNvSpPr txBox="1">
                <a:spLocks noRot="1" noChangeAspect="1" noMove="1" noResize="1" noEditPoints="1" noAdjustHandles="1" noChangeArrowheads="1" noChangeShapeType="1" noTextEdit="1"/>
              </p:cNvSpPr>
              <p:nvPr/>
            </p:nvSpPr>
            <p:spPr>
              <a:xfrm>
                <a:off x="7017470" y="2087758"/>
                <a:ext cx="992829" cy="682110"/>
              </a:xfrm>
              <a:prstGeom prst="rect">
                <a:avLst/>
              </a:prstGeom>
              <a:blipFill>
                <a:blip r:embed="rId22"/>
                <a:stretch>
                  <a:fillRect/>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59" name="文本框 3">
                <a:extLst>
                  <a:ext uri="{FF2B5EF4-FFF2-40B4-BE49-F238E27FC236}">
                    <a16:creationId xmlns:a16="http://schemas.microsoft.com/office/drawing/2014/main" id="{3949BEC6-EA07-CF7E-2730-A0118D18B343}"/>
                  </a:ext>
                </a:extLst>
              </p:cNvPr>
              <p:cNvSpPr txBox="1"/>
              <p:nvPr/>
            </p:nvSpPr>
            <p:spPr>
              <a:xfrm>
                <a:off x="6713316" y="2864600"/>
                <a:ext cx="992829" cy="629788"/>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Sup>
                        <m:sSubSupPr>
                          <m:ctrlPr>
                            <a:rPr lang="en-US" altLang="zh-CN" sz="2400" b="0" i="1" smtClean="0">
                              <a:solidFill>
                                <a:srgbClr val="FF0000"/>
                              </a:solidFill>
                              <a:latin typeface="Cambria Math" panose="02040503050406030204" pitchFamily="18" charset="0"/>
                            </a:rPr>
                          </m:ctrlPr>
                        </m:sSubSupPr>
                        <m:e>
                          <m:r>
                            <a:rPr lang="en-US" altLang="zh-CN" sz="2400" b="0" i="1" smtClean="0">
                              <a:solidFill>
                                <a:srgbClr val="FF0000"/>
                              </a:solidFill>
                              <a:latin typeface="Cambria Math" panose="02040503050406030204" pitchFamily="18" charset="0"/>
                            </a:rPr>
                            <m:t>𝜃</m:t>
                          </m:r>
                        </m:e>
                        <m:sub>
                          <m:r>
                            <a:rPr lang="en-US" altLang="zh-CN" sz="2400" b="0" i="1" smtClean="0">
                              <a:solidFill>
                                <a:srgbClr val="FF0000"/>
                              </a:solidFill>
                              <a:latin typeface="Cambria Math" panose="02040503050406030204" pitchFamily="18" charset="0"/>
                            </a:rPr>
                            <m:t>𝑟</m:t>
                          </m:r>
                        </m:sub>
                        <m:sup>
                          <m:r>
                            <a:rPr lang="en-US" altLang="zh-CN" sz="2400" b="0" i="1" smtClean="0">
                              <a:solidFill>
                                <a:srgbClr val="FF0000"/>
                              </a:solidFill>
                              <a:latin typeface="Cambria Math" panose="02040503050406030204" pitchFamily="18" charset="0"/>
                            </a:rPr>
                            <m:t>𝑜𝑏𝑠</m:t>
                          </m:r>
                        </m:sup>
                      </m:sSubSup>
                    </m:oMath>
                  </m:oMathPara>
                </a14:m>
                <a:endParaRPr lang="en-US" altLang="zh-CN" sz="2400" dirty="0">
                  <a:solidFill>
                    <a:srgbClr val="FF0000"/>
                  </a:solidFill>
                </a:endParaRPr>
              </a:p>
              <a:p>
                <a:pPr>
                  <a:defRPr/>
                </a:pPr>
                <a:endParaRPr lang="en-US" altLang="zh-CN" sz="1050" dirty="0">
                  <a:solidFill>
                    <a:srgbClr val="FF0000"/>
                  </a:solidFill>
                </a:endParaRPr>
              </a:p>
            </p:txBody>
          </p:sp>
        </mc:Choice>
        <mc:Fallback>
          <p:sp>
            <p:nvSpPr>
              <p:cNvPr id="159" name="文本框 3">
                <a:extLst>
                  <a:ext uri="{FF2B5EF4-FFF2-40B4-BE49-F238E27FC236}">
                    <a16:creationId xmlns:a16="http://schemas.microsoft.com/office/drawing/2014/main" id="{3949BEC6-EA07-CF7E-2730-A0118D18B343}"/>
                  </a:ext>
                </a:extLst>
              </p:cNvPr>
              <p:cNvSpPr txBox="1">
                <a:spLocks noRot="1" noChangeAspect="1" noMove="1" noResize="1" noEditPoints="1" noAdjustHandles="1" noChangeArrowheads="1" noChangeShapeType="1" noTextEdit="1"/>
              </p:cNvSpPr>
              <p:nvPr/>
            </p:nvSpPr>
            <p:spPr>
              <a:xfrm>
                <a:off x="6713316" y="2864600"/>
                <a:ext cx="992829" cy="629788"/>
              </a:xfrm>
              <a:prstGeom prst="rect">
                <a:avLst/>
              </a:prstGeom>
              <a:blipFill>
                <a:blip r:embed="rId23"/>
                <a:stretch>
                  <a:fillRect/>
                </a:stretch>
              </a:blipFill>
            </p:spPr>
            <p:txBody>
              <a:bodyPr/>
              <a:lstStyle/>
              <a:p>
                <a:r>
                  <a:rPr lang="en-CN">
                    <a:noFill/>
                  </a:rPr>
                  <a:t> </a:t>
                </a:r>
              </a:p>
            </p:txBody>
          </p:sp>
        </mc:Fallback>
      </mc:AlternateContent>
      <p:sp>
        <p:nvSpPr>
          <p:cNvPr id="163" name="文本框 3">
            <a:extLst>
              <a:ext uri="{FF2B5EF4-FFF2-40B4-BE49-F238E27FC236}">
                <a16:creationId xmlns:a16="http://schemas.microsoft.com/office/drawing/2014/main" id="{49409048-7A66-AA7F-2AB3-AF837312537A}"/>
              </a:ext>
            </a:extLst>
          </p:cNvPr>
          <p:cNvSpPr txBox="1"/>
          <p:nvPr/>
        </p:nvSpPr>
        <p:spPr>
          <a:xfrm>
            <a:off x="8591272" y="2334723"/>
            <a:ext cx="2022215" cy="1200329"/>
          </a:xfrm>
          <a:prstGeom prst="rect">
            <a:avLst/>
          </a:prstGeom>
          <a:noFill/>
        </p:spPr>
        <p:txBody>
          <a:bodyPr wrap="square" rtlCol="0">
            <a:spAutoFit/>
          </a:bodyPr>
          <a:lstStyle/>
          <a:p>
            <a:pPr>
              <a:defRPr/>
            </a:pPr>
            <a:r>
              <a:rPr lang="en-US" altLang="zh-CN" sz="2400" dirty="0"/>
              <a:t>Domain</a:t>
            </a:r>
            <a:r>
              <a:rPr lang="zh-CN" altLang="en-US" sz="2400" dirty="0"/>
              <a:t> </a:t>
            </a:r>
            <a:r>
              <a:rPr lang="en-US" altLang="zh-CN" sz="2400" dirty="0"/>
              <a:t>information</a:t>
            </a:r>
            <a:r>
              <a:rPr lang="zh-CN" altLang="en-US" sz="2400" dirty="0"/>
              <a:t> </a:t>
            </a:r>
            <a:r>
              <a:rPr lang="en-US" altLang="zh-CN" sz="2400" dirty="0"/>
              <a:t>is</a:t>
            </a:r>
            <a:r>
              <a:rPr lang="zh-CN" altLang="en-US" sz="2400" dirty="0"/>
              <a:t> </a:t>
            </a:r>
            <a:r>
              <a:rPr lang="en-US" altLang="zh-CN" sz="2400" dirty="0"/>
              <a:t>observed</a:t>
            </a:r>
            <a:r>
              <a:rPr lang="zh-CN" altLang="en-US" sz="2400" dirty="0"/>
              <a:t> </a:t>
            </a:r>
            <a:endParaRPr lang="en-US" altLang="zh-CN" sz="2400" dirty="0"/>
          </a:p>
        </p:txBody>
      </p:sp>
      <mc:AlternateContent xmlns:mc="http://schemas.openxmlformats.org/markup-compatibility/2006">
        <mc:Choice xmlns:p14="http://schemas.microsoft.com/office/powerpoint/2010/main" Requires="p14">
          <p:contentPart p14:bwMode="auto" r:id="rId24">
            <p14:nvContentPartPr>
              <p14:cNvPr id="164" name="Ink 163">
                <a:extLst>
                  <a:ext uri="{FF2B5EF4-FFF2-40B4-BE49-F238E27FC236}">
                    <a16:creationId xmlns:a16="http://schemas.microsoft.com/office/drawing/2014/main" id="{DCA1F60A-CF50-5DA8-A24C-684BBD880E08}"/>
                  </a:ext>
                </a:extLst>
              </p14:cNvPr>
              <p14:cNvContentPartPr/>
              <p14:nvPr/>
            </p14:nvContentPartPr>
            <p14:xfrm>
              <a:off x="6658920" y="1907280"/>
              <a:ext cx="1408680" cy="754920"/>
            </p14:xfrm>
          </p:contentPart>
        </mc:Choice>
        <mc:Fallback>
          <p:pic>
            <p:nvPicPr>
              <p:cNvPr id="164" name="Ink 163">
                <a:extLst>
                  <a:ext uri="{FF2B5EF4-FFF2-40B4-BE49-F238E27FC236}">
                    <a16:creationId xmlns:a16="http://schemas.microsoft.com/office/drawing/2014/main" id="{DCA1F60A-CF50-5DA8-A24C-684BBD880E08}"/>
                  </a:ext>
                </a:extLst>
              </p:cNvPr>
              <p:cNvPicPr/>
              <p:nvPr/>
            </p:nvPicPr>
            <p:blipFill>
              <a:blip r:embed="rId25"/>
              <a:stretch>
                <a:fillRect/>
              </a:stretch>
            </p:blipFill>
            <p:spPr>
              <a:xfrm>
                <a:off x="6643080" y="1843920"/>
                <a:ext cx="1440000" cy="881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5" name="Ink 164">
                <a:extLst>
                  <a:ext uri="{FF2B5EF4-FFF2-40B4-BE49-F238E27FC236}">
                    <a16:creationId xmlns:a16="http://schemas.microsoft.com/office/drawing/2014/main" id="{2E1DAF39-3419-3E4C-131D-0EE47BCD6CE8}"/>
                  </a:ext>
                </a:extLst>
              </p14:cNvPr>
              <p14:cNvContentPartPr/>
              <p14:nvPr/>
            </p14:nvContentPartPr>
            <p14:xfrm>
              <a:off x="8732520" y="5244480"/>
              <a:ext cx="771480" cy="617040"/>
            </p14:xfrm>
          </p:contentPart>
        </mc:Choice>
        <mc:Fallback>
          <p:pic>
            <p:nvPicPr>
              <p:cNvPr id="165" name="Ink 164">
                <a:extLst>
                  <a:ext uri="{FF2B5EF4-FFF2-40B4-BE49-F238E27FC236}">
                    <a16:creationId xmlns:a16="http://schemas.microsoft.com/office/drawing/2014/main" id="{2E1DAF39-3419-3E4C-131D-0EE47BCD6CE8}"/>
                  </a:ext>
                </a:extLst>
              </p:cNvPr>
              <p:cNvPicPr/>
              <p:nvPr/>
            </p:nvPicPr>
            <p:blipFill>
              <a:blip r:embed="rId27"/>
              <a:stretch>
                <a:fillRect/>
              </a:stretch>
            </p:blipFill>
            <p:spPr>
              <a:xfrm>
                <a:off x="8716680" y="5181120"/>
                <a:ext cx="802800" cy="743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6" name="Ink 165">
                <a:extLst>
                  <a:ext uri="{FF2B5EF4-FFF2-40B4-BE49-F238E27FC236}">
                    <a16:creationId xmlns:a16="http://schemas.microsoft.com/office/drawing/2014/main" id="{FAC4F2D9-AB91-BBDC-BBC5-023386A9F37D}"/>
                  </a:ext>
                </a:extLst>
              </p14:cNvPr>
              <p14:cNvContentPartPr/>
              <p14:nvPr/>
            </p14:nvContentPartPr>
            <p14:xfrm>
              <a:off x="6583320" y="1218600"/>
              <a:ext cx="29880" cy="312480"/>
            </p14:xfrm>
          </p:contentPart>
        </mc:Choice>
        <mc:Fallback>
          <p:pic>
            <p:nvPicPr>
              <p:cNvPr id="166" name="Ink 165">
                <a:extLst>
                  <a:ext uri="{FF2B5EF4-FFF2-40B4-BE49-F238E27FC236}">
                    <a16:creationId xmlns:a16="http://schemas.microsoft.com/office/drawing/2014/main" id="{FAC4F2D9-AB91-BBDC-BBC5-023386A9F37D}"/>
                  </a:ext>
                </a:extLst>
              </p:cNvPr>
              <p:cNvPicPr/>
              <p:nvPr/>
            </p:nvPicPr>
            <p:blipFill>
              <a:blip r:embed="rId29"/>
              <a:stretch>
                <a:fillRect/>
              </a:stretch>
            </p:blipFill>
            <p:spPr>
              <a:xfrm>
                <a:off x="6567480" y="1155240"/>
                <a:ext cx="6120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7" name="Ink 166">
                <a:extLst>
                  <a:ext uri="{FF2B5EF4-FFF2-40B4-BE49-F238E27FC236}">
                    <a16:creationId xmlns:a16="http://schemas.microsoft.com/office/drawing/2014/main" id="{30E0B922-FBB1-B6E5-EFC4-51820F8CCAC1}"/>
                  </a:ext>
                </a:extLst>
              </p14:cNvPr>
              <p14:cNvContentPartPr/>
              <p14:nvPr/>
            </p14:nvContentPartPr>
            <p14:xfrm>
              <a:off x="6421680" y="1565640"/>
              <a:ext cx="366120" cy="192600"/>
            </p14:xfrm>
          </p:contentPart>
        </mc:Choice>
        <mc:Fallback>
          <p:pic>
            <p:nvPicPr>
              <p:cNvPr id="167" name="Ink 166">
                <a:extLst>
                  <a:ext uri="{FF2B5EF4-FFF2-40B4-BE49-F238E27FC236}">
                    <a16:creationId xmlns:a16="http://schemas.microsoft.com/office/drawing/2014/main" id="{30E0B922-FBB1-B6E5-EFC4-51820F8CCAC1}"/>
                  </a:ext>
                </a:extLst>
              </p:cNvPr>
              <p:cNvPicPr/>
              <p:nvPr/>
            </p:nvPicPr>
            <p:blipFill>
              <a:blip r:embed="rId31"/>
              <a:stretch>
                <a:fillRect/>
              </a:stretch>
            </p:blipFill>
            <p:spPr>
              <a:xfrm>
                <a:off x="6405840" y="1502280"/>
                <a:ext cx="39744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8" name="Ink 167">
                <a:extLst>
                  <a:ext uri="{FF2B5EF4-FFF2-40B4-BE49-F238E27FC236}">
                    <a16:creationId xmlns:a16="http://schemas.microsoft.com/office/drawing/2014/main" id="{C7E40FA0-0809-EC95-087A-B2908E871315}"/>
                  </a:ext>
                </a:extLst>
              </p14:cNvPr>
              <p14:cNvContentPartPr/>
              <p14:nvPr/>
            </p14:nvContentPartPr>
            <p14:xfrm>
              <a:off x="6540480" y="1166760"/>
              <a:ext cx="85680" cy="545760"/>
            </p14:xfrm>
          </p:contentPart>
        </mc:Choice>
        <mc:Fallback>
          <p:pic>
            <p:nvPicPr>
              <p:cNvPr id="168" name="Ink 167">
                <a:extLst>
                  <a:ext uri="{FF2B5EF4-FFF2-40B4-BE49-F238E27FC236}">
                    <a16:creationId xmlns:a16="http://schemas.microsoft.com/office/drawing/2014/main" id="{C7E40FA0-0809-EC95-087A-B2908E871315}"/>
                  </a:ext>
                </a:extLst>
              </p:cNvPr>
              <p:cNvPicPr/>
              <p:nvPr/>
            </p:nvPicPr>
            <p:blipFill>
              <a:blip r:embed="rId33"/>
              <a:stretch>
                <a:fillRect/>
              </a:stretch>
            </p:blipFill>
            <p:spPr>
              <a:xfrm>
                <a:off x="6524640" y="1103400"/>
                <a:ext cx="117000" cy="672480"/>
              </a:xfrm>
              <a:prstGeom prst="rect">
                <a:avLst/>
              </a:prstGeom>
            </p:spPr>
          </p:pic>
        </mc:Fallback>
      </mc:AlternateContent>
    </p:spTree>
    <p:extLst>
      <p:ext uri="{BB962C8B-B14F-4D97-AF65-F5344CB8AC3E}">
        <p14:creationId xmlns:p14="http://schemas.microsoft.com/office/powerpoint/2010/main" val="141723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490173C-C9A5-CA77-98F7-DEFC01BD40AB}"/>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Nonstationary</a:t>
            </a:r>
            <a:r>
              <a:rPr lang="zh-CN" altLang="en-US" sz="3200" b="1" dirty="0"/>
              <a:t> </a:t>
            </a:r>
            <a:r>
              <a:rPr lang="en-US" altLang="zh-CN" sz="3200" b="1" dirty="0"/>
              <a:t>Information</a:t>
            </a:r>
            <a:r>
              <a:rPr lang="zh-CN" altLang="en-US" sz="3200" b="1" dirty="0"/>
              <a:t> </a:t>
            </a:r>
            <a:r>
              <a:rPr lang="en-US" altLang="zh-CN" sz="3200" b="1" dirty="0"/>
              <a:t>Is</a:t>
            </a:r>
            <a:r>
              <a:rPr lang="zh-CN" altLang="en-US" sz="3200" b="1" dirty="0"/>
              <a:t> </a:t>
            </a:r>
            <a:r>
              <a:rPr lang="en-US" altLang="zh-CN" sz="3200" b="1" dirty="0"/>
              <a:t>Unknown</a:t>
            </a:r>
          </a:p>
        </p:txBody>
      </p:sp>
      <p:sp>
        <p:nvSpPr>
          <p:cNvPr id="3" name="文本框 2">
            <a:extLst>
              <a:ext uri="{FF2B5EF4-FFF2-40B4-BE49-F238E27FC236}">
                <a16:creationId xmlns:a16="http://schemas.microsoft.com/office/drawing/2014/main" id="{953E4CDA-4A9B-34F6-E24D-E34E15BBF0FC}"/>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When</a:t>
            </a:r>
            <a:r>
              <a:rPr lang="zh-CN" altLang="en-US" sz="2400" dirty="0"/>
              <a:t> </a:t>
            </a:r>
            <a:r>
              <a:rPr lang="en-US" altLang="zh-CN" sz="2400" dirty="0"/>
              <a:t>the</a:t>
            </a:r>
            <a:r>
              <a:rPr lang="zh-CN" altLang="en-US" sz="2400" dirty="0"/>
              <a:t> </a:t>
            </a:r>
            <a:r>
              <a:rPr lang="en-US" altLang="zh-CN" sz="2400" dirty="0"/>
              <a:t>nonstationary</a:t>
            </a:r>
            <a:r>
              <a:rPr lang="zh-CN" altLang="en-US" sz="2400" dirty="0"/>
              <a:t> </a:t>
            </a:r>
            <a:r>
              <a:rPr lang="en-US" altLang="zh-CN" sz="2400" dirty="0"/>
              <a:t>information</a:t>
            </a:r>
            <a:r>
              <a:rPr lang="zh-CN" altLang="en-US" sz="2400" dirty="0"/>
              <a:t> </a:t>
            </a:r>
            <a:r>
              <a:rPr lang="en-US" altLang="zh-CN" sz="2400" dirty="0"/>
              <a:t>cannot</a:t>
            </a:r>
            <a:r>
              <a:rPr lang="zh-CN" altLang="en-US" sz="2400" dirty="0"/>
              <a:t> </a:t>
            </a:r>
            <a:r>
              <a:rPr lang="en-US" altLang="zh-CN" sz="2400" dirty="0"/>
              <a:t>be</a:t>
            </a:r>
            <a:r>
              <a:rPr lang="zh-CN" altLang="en-US" sz="2400" dirty="0"/>
              <a:t> </a:t>
            </a:r>
            <a:r>
              <a:rPr lang="en-US" altLang="zh-CN" sz="2400" dirty="0"/>
              <a:t>observed,</a:t>
            </a:r>
            <a:r>
              <a:rPr lang="zh-CN" altLang="en-US" sz="2400" dirty="0"/>
              <a:t> </a:t>
            </a:r>
            <a:r>
              <a:rPr lang="en-US" altLang="zh-CN" sz="2400" dirty="0"/>
              <a:t>we</a:t>
            </a:r>
            <a:r>
              <a:rPr lang="zh-CN" altLang="en-US" sz="2400" dirty="0"/>
              <a:t> </a:t>
            </a:r>
            <a:r>
              <a:rPr lang="en-US" altLang="zh-CN" sz="2400" dirty="0"/>
              <a:t>need</a:t>
            </a:r>
            <a:r>
              <a:rPr lang="zh-CN" altLang="en-US" sz="2400" dirty="0"/>
              <a:t> </a:t>
            </a:r>
            <a:r>
              <a:rPr lang="en-US" altLang="zh-CN" sz="2400" dirty="0"/>
              <a:t>extra</a:t>
            </a:r>
            <a:r>
              <a:rPr lang="zh-CN" altLang="en-US" sz="2400" dirty="0"/>
              <a:t> </a:t>
            </a:r>
            <a:r>
              <a:rPr lang="en-US" altLang="zh-CN" sz="2400" dirty="0"/>
              <a:t>assumptions.</a:t>
            </a:r>
            <a:r>
              <a:rPr lang="zh-CN" altLang="en-US" sz="2400" dirty="0"/>
              <a:t>  </a:t>
            </a:r>
            <a:endParaRPr lang="en-US" altLang="zh-CN" sz="2400" dirty="0"/>
          </a:p>
        </p:txBody>
      </p:sp>
      <mc:AlternateContent xmlns:mc="http://schemas.openxmlformats.org/markup-compatibility/2006">
        <mc:Choice xmlns:a14="http://schemas.microsoft.com/office/drawing/2010/main" Requires="a14">
          <p:sp>
            <p:nvSpPr>
              <p:cNvPr id="85" name="文本框 3">
                <a:extLst>
                  <a:ext uri="{FF2B5EF4-FFF2-40B4-BE49-F238E27FC236}">
                    <a16:creationId xmlns:a16="http://schemas.microsoft.com/office/drawing/2014/main" id="{36659E3C-C651-731D-710C-4270D10A115F}"/>
                  </a:ext>
                </a:extLst>
              </p:cNvPr>
              <p:cNvSpPr txBox="1"/>
              <p:nvPr/>
            </p:nvSpPr>
            <p:spPr>
              <a:xfrm>
                <a:off x="6655048" y="3814059"/>
                <a:ext cx="5107902" cy="3045193"/>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Data</a:t>
                </a:r>
                <a:r>
                  <a:rPr lang="zh-CN" altLang="en-US" sz="2400" dirty="0"/>
                  <a:t> </a:t>
                </a:r>
                <a:r>
                  <a:rPr lang="en-US" altLang="zh-CN" sz="2400" dirty="0"/>
                  <a:t>generation</a:t>
                </a:r>
                <a:r>
                  <a:rPr lang="zh-CN" altLang="en-US" sz="2400" dirty="0"/>
                  <a:t> </a:t>
                </a:r>
                <a:r>
                  <a:rPr lang="en-US" altLang="zh-CN" sz="2400" dirty="0"/>
                  <a:t>process:</a:t>
                </a:r>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𝑒</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𝑧</m:t>
                          </m:r>
                        </m:e>
                        <m:sub>
                          <m:r>
                            <a:rPr lang="en-US" altLang="zh-CN" sz="2400" i="1">
                              <a:latin typeface="Cambria Math" panose="02040503050406030204" pitchFamily="18" charset="0"/>
                            </a:rPr>
                            <m:t>𝑡</m:t>
                          </m:r>
                        </m:sub>
                        <m:sup>
                          <m:r>
                            <a:rPr lang="en-US" altLang="zh-CN" sz="2400" b="0" i="1" smtClean="0">
                              <a:latin typeface="Cambria Math" panose="02040503050406030204" pitchFamily="18" charset="0"/>
                            </a:rPr>
                            <m:t>𝑠</m:t>
                          </m:r>
                        </m:sup>
                      </m:sSubSup>
                      <m:r>
                        <a:rPr lang="en-US" altLang="zh-CN" sz="2400" b="0" i="1" smtClean="0">
                          <a:latin typeface="Cambria Math" panose="02040503050406030204" pitchFamily="18" charset="0"/>
                        </a:rPr>
                        <m:t>)</m:t>
                      </m:r>
                    </m:oMath>
                  </m:oMathPara>
                </a14:m>
                <a:endParaRPr lang="en-US" altLang="zh-CN" sz="2400" dirty="0"/>
              </a:p>
              <a:p>
                <a:pPr>
                  <a:defRPr/>
                </a:pPr>
                <a:endParaRPr lang="en-US" altLang="zh-CN" sz="1050" dirty="0"/>
              </a:p>
              <a:p>
                <a:pPr marL="342900" indent="-342900">
                  <a:buFont typeface="Wingdings" pitchFamily="2" charset="2"/>
                  <a:buChar char="Ø"/>
                  <a:defRPr/>
                </a:pPr>
                <a:r>
                  <a:rPr lang="en-US" altLang="zh-CN" sz="2400" dirty="0"/>
                  <a:t>Stationary latent</a:t>
                </a:r>
                <a:r>
                  <a:rPr lang="zh-CN" altLang="en-US" sz="2400" dirty="0"/>
                  <a:t> </a:t>
                </a:r>
                <a:r>
                  <a:rPr lang="en-US" altLang="zh-CN" sz="2400" dirty="0"/>
                  <a:t>causal</a:t>
                </a:r>
                <a:r>
                  <a:rPr lang="zh-CN" altLang="en-US" sz="2400" dirty="0"/>
                  <a:t> </a:t>
                </a:r>
                <a:r>
                  <a:rPr lang="en-US" altLang="zh-CN" sz="2400" dirty="0"/>
                  <a:t>process:</a:t>
                </a:r>
              </a:p>
              <a:p>
                <a:pPr>
                  <a:defRPr/>
                </a:pPr>
                <a14:m>
                  <m:oMathPara xmlns:m="http://schemas.openxmlformats.org/officeDocument/2006/math">
                    <m:oMathParaPr>
                      <m:jc m:val="centerGroup"/>
                    </m:oMathParaPr>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𝑖𝑡</m:t>
                          </m:r>
                        </m:sub>
                        <m:sup>
                          <m:r>
                            <a:rPr lang="en-US" altLang="zh-CN" sz="2400" b="0" i="1" smtClean="0">
                              <a:latin typeface="Cambria Math" panose="02040503050406030204" pitchFamily="18" charset="0"/>
                            </a:rPr>
                            <m:t>𝑠</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𝑠</m:t>
                          </m:r>
                        </m:sup>
                      </m:sSubSup>
                      <m:d>
                        <m:dPr>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1" i="0" smtClean="0">
                                  <a:latin typeface="Cambria Math" panose="02040503050406030204" pitchFamily="18" charset="0"/>
                                </a:rPr>
                                <m:t>𝐏𝐚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𝑖𝑡</m:t>
                              </m:r>
                            </m:sub>
                            <m:sup>
                              <m:r>
                                <a:rPr lang="en-US" altLang="zh-CN" sz="2400" b="0" i="1" smtClean="0">
                                  <a:latin typeface="Cambria Math" panose="02040503050406030204" pitchFamily="18" charset="0"/>
                                </a:rPr>
                                <m:t>𝑠</m:t>
                              </m:r>
                            </m:sup>
                          </m:sSubSup>
                        </m:e>
                      </m:d>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ea typeface="Cambria Math" panose="02040503050406030204" pitchFamily="18" charset="0"/>
                            </a:rPr>
                            <m:t>𝑖𝑡</m:t>
                          </m:r>
                        </m:sub>
                        <m:sup>
                          <m:r>
                            <a:rPr lang="en-US" altLang="zh-CN" sz="2400" b="0" i="1" smtClean="0">
                              <a:latin typeface="Cambria Math" panose="02040503050406030204" pitchFamily="18" charset="0"/>
                              <a:ea typeface="Cambria Math" panose="02040503050406030204" pitchFamily="18" charset="0"/>
                            </a:rPr>
                            <m:t>𝑠</m:t>
                          </m:r>
                        </m:sup>
                      </m:sSubSup>
                      <m:r>
                        <a:rPr lang="en-US" altLang="zh-CN" sz="2400" b="0" i="1" smtClean="0">
                          <a:latin typeface="Cambria Math" panose="02040503050406030204" pitchFamily="18" charset="0"/>
                        </a:rPr>
                        <m:t>)</m:t>
                      </m:r>
                    </m:oMath>
                  </m:oMathPara>
                </a14:m>
                <a:endParaRPr lang="en-US" altLang="zh-CN" sz="2400" dirty="0"/>
              </a:p>
              <a:p>
                <a:pPr>
                  <a:defRPr/>
                </a:pPr>
                <a:endParaRPr lang="en-US" altLang="zh-CN" sz="1050" dirty="0"/>
              </a:p>
              <a:p>
                <a:pPr marL="342900" indent="-342900">
                  <a:buFont typeface="Wingdings" pitchFamily="2" charset="2"/>
                  <a:buChar char="Ø"/>
                  <a:defRPr/>
                </a:pPr>
                <a:r>
                  <a:rPr lang="en-US" altLang="zh-CN" sz="2400" dirty="0"/>
                  <a:t>Nonstationary latent causal process</a:t>
                </a:r>
                <a:r>
                  <a:rPr lang="zh-CN" altLang="en-US" sz="2400" dirty="0"/>
                  <a:t> </a:t>
                </a:r>
                <a:endParaRPr lang="en-US" altLang="zh-CN" sz="2400" dirty="0"/>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𝑇</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𝑀𝑎𝑟𝑘𝑜𝑣</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𝐶h𝑎𝑖𝑛</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oMath>
                  </m:oMathPara>
                </a14:m>
                <a:endParaRPr lang="en-US" altLang="zh-CN" sz="2400" b="0" i="1" dirty="0">
                  <a:latin typeface="Cambria Math" panose="02040503050406030204" pitchFamily="18" charset="0"/>
                </a:endParaRPr>
              </a:p>
              <a:p>
                <a:pPr>
                  <a:defRPr/>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 </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𝑗𝑡</m:t>
                          </m:r>
                        </m:sub>
                        <m:sup>
                          <m:r>
                            <a:rPr lang="en-US" altLang="zh-CN" sz="2400" b="0" i="1" smtClean="0">
                              <a:latin typeface="Cambria Math" panose="02040503050406030204" pitchFamily="18" charset="0"/>
                            </a:rPr>
                            <m:t>𝑒</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𝑒</m:t>
                          </m:r>
                        </m:sup>
                      </m:sSub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ea typeface="Cambria Math" panose="02040503050406030204" pitchFamily="18" charset="0"/>
                            </a:rPr>
                            <m:t>𝑖𝑡</m:t>
                          </m:r>
                        </m:sub>
                        <m:sup>
                          <m:r>
                            <a:rPr lang="en-US" altLang="zh-CN" sz="2400" b="0" i="1" smtClean="0">
                              <a:latin typeface="Cambria Math" panose="02040503050406030204" pitchFamily="18" charset="0"/>
                              <a:ea typeface="Cambria Math" panose="02040503050406030204" pitchFamily="18" charset="0"/>
                            </a:rPr>
                            <m:t>𝑒</m:t>
                          </m:r>
                        </m:sup>
                      </m:sSubSup>
                      <m:r>
                        <a:rPr lang="en-US" altLang="zh-CN" sz="2400" b="0" i="1" smtClean="0">
                          <a:latin typeface="Cambria Math" panose="02040503050406030204" pitchFamily="18" charset="0"/>
                        </a:rPr>
                        <m:t>)</m:t>
                      </m:r>
                    </m:oMath>
                  </m:oMathPara>
                </a14:m>
                <a:endParaRPr lang="en-US" altLang="zh-CN" sz="1400" dirty="0"/>
              </a:p>
            </p:txBody>
          </p:sp>
        </mc:Choice>
        <mc:Fallback>
          <p:sp>
            <p:nvSpPr>
              <p:cNvPr id="85" name="文本框 3">
                <a:extLst>
                  <a:ext uri="{FF2B5EF4-FFF2-40B4-BE49-F238E27FC236}">
                    <a16:creationId xmlns:a16="http://schemas.microsoft.com/office/drawing/2014/main" id="{36659E3C-C651-731D-710C-4270D10A115F}"/>
                  </a:ext>
                </a:extLst>
              </p:cNvPr>
              <p:cNvSpPr txBox="1">
                <a:spLocks noRot="1" noChangeAspect="1" noMove="1" noResize="1" noEditPoints="1" noAdjustHandles="1" noChangeArrowheads="1" noChangeShapeType="1" noTextEdit="1"/>
              </p:cNvSpPr>
              <p:nvPr/>
            </p:nvSpPr>
            <p:spPr>
              <a:xfrm>
                <a:off x="6655048" y="3814059"/>
                <a:ext cx="5107902" cy="3045193"/>
              </a:xfrm>
              <a:prstGeom prst="rect">
                <a:avLst/>
              </a:prstGeom>
              <a:blipFill>
                <a:blip r:embed="rId2"/>
                <a:stretch>
                  <a:fillRect l="-1737" t="-1667" b="-1250"/>
                </a:stretch>
              </a:blipFill>
            </p:spPr>
            <p:txBody>
              <a:bodyPr/>
              <a:lstStyle/>
              <a:p>
                <a:r>
                  <a:rPr lang="en-CN">
                    <a:noFill/>
                  </a:rPr>
                  <a:t> </a:t>
                </a:r>
              </a:p>
            </p:txBody>
          </p:sp>
        </mc:Fallback>
      </mc:AlternateContent>
      <p:sp>
        <p:nvSpPr>
          <p:cNvPr id="86" name="椭圆 36">
            <a:extLst>
              <a:ext uri="{FF2B5EF4-FFF2-40B4-BE49-F238E27FC236}">
                <a16:creationId xmlns:a16="http://schemas.microsoft.com/office/drawing/2014/main" id="{16352AAF-138C-F4F8-989D-BA09E9019DDD}"/>
              </a:ext>
            </a:extLst>
          </p:cNvPr>
          <p:cNvSpPr/>
          <p:nvPr/>
        </p:nvSpPr>
        <p:spPr>
          <a:xfrm>
            <a:off x="1583910" y="1798950"/>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87" name="文本框 217">
                <a:extLst>
                  <a:ext uri="{FF2B5EF4-FFF2-40B4-BE49-F238E27FC236}">
                    <a16:creationId xmlns:a16="http://schemas.microsoft.com/office/drawing/2014/main" id="{4BE5A434-A8C1-B628-77FF-F54DA0CFC782}"/>
                  </a:ext>
                </a:extLst>
              </p:cNvPr>
              <p:cNvSpPr txBox="1"/>
              <p:nvPr/>
            </p:nvSpPr>
            <p:spPr>
              <a:xfrm>
                <a:off x="1546234" y="1911795"/>
                <a:ext cx="689340" cy="386324"/>
              </a:xfrm>
              <a:prstGeom prst="rect">
                <a:avLst/>
              </a:prstGeom>
              <a:noFill/>
              <a:scene3d>
                <a:camera prst="orthographicFront"/>
                <a:lightRig rig="threePt" dir="t"/>
              </a:scene3d>
              <a:sp3d>
                <a:bevelT/>
                <a:bevelB/>
              </a:sp3d>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𝑧</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−1,1</m:t>
                          </m:r>
                        </m:sub>
                        <m:sup>
                          <m:r>
                            <a:rPr lang="en-US" altLang="zh-CN" b="0" i="1" smtClean="0">
                              <a:solidFill>
                                <a:schemeClr val="tx1"/>
                              </a:solidFill>
                              <a:latin typeface="Cambria Math" panose="02040503050406030204" pitchFamily="18" charset="0"/>
                            </a:rPr>
                            <m:t>𝑠</m:t>
                          </m:r>
                        </m:sup>
                      </m:sSubSup>
                    </m:oMath>
                  </m:oMathPara>
                </a14:m>
                <a:endParaRPr lang="zh-CN" altLang="en-US" dirty="0">
                  <a:solidFill>
                    <a:schemeClr val="tx1"/>
                  </a:solidFill>
                </a:endParaRPr>
              </a:p>
            </p:txBody>
          </p:sp>
        </mc:Choice>
        <mc:Fallback>
          <p:sp>
            <p:nvSpPr>
              <p:cNvPr id="87" name="文本框 217">
                <a:extLst>
                  <a:ext uri="{FF2B5EF4-FFF2-40B4-BE49-F238E27FC236}">
                    <a16:creationId xmlns:a16="http://schemas.microsoft.com/office/drawing/2014/main" id="{4BE5A434-A8C1-B628-77FF-F54DA0CFC782}"/>
                  </a:ext>
                </a:extLst>
              </p:cNvPr>
              <p:cNvSpPr txBox="1">
                <a:spLocks noRot="1" noChangeAspect="1" noMove="1" noResize="1" noEditPoints="1" noAdjustHandles="1" noChangeArrowheads="1" noChangeShapeType="1" noTextEdit="1"/>
              </p:cNvSpPr>
              <p:nvPr/>
            </p:nvSpPr>
            <p:spPr>
              <a:xfrm>
                <a:off x="1546234" y="1911795"/>
                <a:ext cx="689340" cy="386324"/>
              </a:xfrm>
              <a:prstGeom prst="rect">
                <a:avLst/>
              </a:prstGeom>
              <a:blipFill>
                <a:blip r:embed="rId3"/>
                <a:stretch>
                  <a:fillRect/>
                </a:stretch>
              </a:blipFill>
            </p:spPr>
            <p:txBody>
              <a:bodyPr/>
              <a:lstStyle/>
              <a:p>
                <a:r>
                  <a:rPr lang="en-CN">
                    <a:noFill/>
                  </a:rPr>
                  <a:t> </a:t>
                </a:r>
              </a:p>
            </p:txBody>
          </p:sp>
        </mc:Fallback>
      </mc:AlternateContent>
      <p:sp>
        <p:nvSpPr>
          <p:cNvPr id="88" name="椭圆 219">
            <a:extLst>
              <a:ext uri="{FF2B5EF4-FFF2-40B4-BE49-F238E27FC236}">
                <a16:creationId xmlns:a16="http://schemas.microsoft.com/office/drawing/2014/main" id="{7666C9BC-5F6A-EF04-4052-7ADBC238896F}"/>
              </a:ext>
            </a:extLst>
          </p:cNvPr>
          <p:cNvSpPr/>
          <p:nvPr/>
        </p:nvSpPr>
        <p:spPr>
          <a:xfrm>
            <a:off x="874743" y="2498203"/>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89" name="文本框 220">
                <a:extLst>
                  <a:ext uri="{FF2B5EF4-FFF2-40B4-BE49-F238E27FC236}">
                    <a16:creationId xmlns:a16="http://schemas.microsoft.com/office/drawing/2014/main" id="{A187F205-B350-13C0-BCD0-5454B79FBE61}"/>
                  </a:ext>
                </a:extLst>
              </p:cNvPr>
              <p:cNvSpPr txBox="1"/>
              <p:nvPr/>
            </p:nvSpPr>
            <p:spPr>
              <a:xfrm>
                <a:off x="824087" y="2586330"/>
                <a:ext cx="689341" cy="3866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up>
                          <m:r>
                            <a:rPr lang="en-US" altLang="zh-CN" b="0" i="1" smtClean="0">
                              <a:latin typeface="Cambria Math" panose="02040503050406030204" pitchFamily="18" charset="0"/>
                            </a:rPr>
                            <m:t>𝑠</m:t>
                          </m:r>
                        </m:sup>
                      </m:sSubSup>
                    </m:oMath>
                  </m:oMathPara>
                </a14:m>
                <a:endParaRPr lang="zh-CN" altLang="en-US" dirty="0"/>
              </a:p>
            </p:txBody>
          </p:sp>
        </mc:Choice>
        <mc:Fallback>
          <p:sp>
            <p:nvSpPr>
              <p:cNvPr id="89" name="文本框 220">
                <a:extLst>
                  <a:ext uri="{FF2B5EF4-FFF2-40B4-BE49-F238E27FC236}">
                    <a16:creationId xmlns:a16="http://schemas.microsoft.com/office/drawing/2014/main" id="{A187F205-B350-13C0-BCD0-5454B79FBE61}"/>
                  </a:ext>
                </a:extLst>
              </p:cNvPr>
              <p:cNvSpPr txBox="1">
                <a:spLocks noRot="1" noChangeAspect="1" noMove="1" noResize="1" noEditPoints="1" noAdjustHandles="1" noChangeArrowheads="1" noChangeShapeType="1" noTextEdit="1"/>
              </p:cNvSpPr>
              <p:nvPr/>
            </p:nvSpPr>
            <p:spPr>
              <a:xfrm>
                <a:off x="824087" y="2586330"/>
                <a:ext cx="689341" cy="386644"/>
              </a:xfrm>
              <a:prstGeom prst="rect">
                <a:avLst/>
              </a:prstGeom>
              <a:blipFill>
                <a:blip r:embed="rId4"/>
                <a:stretch>
                  <a:fillRect/>
                </a:stretch>
              </a:blipFill>
            </p:spPr>
            <p:txBody>
              <a:bodyPr/>
              <a:lstStyle/>
              <a:p>
                <a:r>
                  <a:rPr lang="en-CN">
                    <a:noFill/>
                  </a:rPr>
                  <a:t> </a:t>
                </a:r>
              </a:p>
            </p:txBody>
          </p:sp>
        </mc:Fallback>
      </mc:AlternateContent>
      <p:grpSp>
        <p:nvGrpSpPr>
          <p:cNvPr id="90" name="组合 221">
            <a:extLst>
              <a:ext uri="{FF2B5EF4-FFF2-40B4-BE49-F238E27FC236}">
                <a16:creationId xmlns:a16="http://schemas.microsoft.com/office/drawing/2014/main" id="{7B269D01-BE43-629A-1ABF-6040737E7AFA}"/>
              </a:ext>
            </a:extLst>
          </p:cNvPr>
          <p:cNvGrpSpPr/>
          <p:nvPr/>
        </p:nvGrpSpPr>
        <p:grpSpPr>
          <a:xfrm>
            <a:off x="815548" y="3681709"/>
            <a:ext cx="667877" cy="622159"/>
            <a:chOff x="4095819" y="3899718"/>
            <a:chExt cx="667877" cy="622159"/>
          </a:xfrm>
        </p:grpSpPr>
        <p:sp>
          <p:nvSpPr>
            <p:cNvPr id="91" name="椭圆 222">
              <a:extLst>
                <a:ext uri="{FF2B5EF4-FFF2-40B4-BE49-F238E27FC236}">
                  <a16:creationId xmlns:a16="http://schemas.microsoft.com/office/drawing/2014/main" id="{EC522585-0878-3C20-A4D9-C118AE9412EF}"/>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92" name="文本框 223">
                  <a:extLst>
                    <a:ext uri="{FF2B5EF4-FFF2-40B4-BE49-F238E27FC236}">
                      <a16:creationId xmlns:a16="http://schemas.microsoft.com/office/drawing/2014/main" id="{EDEB9E5C-F6E7-D4CE-8903-06D071903C91}"/>
                    </a:ext>
                  </a:extLst>
                </p:cNvPr>
                <p:cNvSpPr txBox="1"/>
                <p:nvPr/>
              </p:nvSpPr>
              <p:spPr>
                <a:xfrm>
                  <a:off x="4095819" y="4020040"/>
                  <a:ext cx="66787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xmlns="">
            <p:sp>
              <p:nvSpPr>
                <p:cNvPr id="80" name="文本框 223">
                  <a:extLst>
                    <a:ext uri="{FF2B5EF4-FFF2-40B4-BE49-F238E27FC236}">
                      <a16:creationId xmlns:a16="http://schemas.microsoft.com/office/drawing/2014/main" id="{C1EF1C0D-4153-4DC0-C950-764619CF7100}"/>
                    </a:ext>
                  </a:extLst>
                </p:cNvPr>
                <p:cNvSpPr txBox="1">
                  <a:spLocks noRot="1" noChangeAspect="1" noMove="1" noResize="1" noEditPoints="1" noAdjustHandles="1" noChangeArrowheads="1" noChangeShapeType="1" noTextEdit="1"/>
                </p:cNvSpPr>
                <p:nvPr/>
              </p:nvSpPr>
              <p:spPr>
                <a:xfrm>
                  <a:off x="4095819" y="4020040"/>
                  <a:ext cx="667877" cy="381515"/>
                </a:xfrm>
                <a:prstGeom prst="rect">
                  <a:avLst/>
                </a:prstGeom>
                <a:blipFill>
                  <a:blip r:embed="rId9"/>
                  <a:stretch>
                    <a:fillRect r="-3774"/>
                  </a:stretch>
                </a:blipFill>
              </p:spPr>
              <p:txBody>
                <a:bodyPr/>
                <a:lstStyle/>
                <a:p>
                  <a:r>
                    <a:rPr lang="en-CN">
                      <a:noFill/>
                    </a:rPr>
                    <a:t> </a:t>
                  </a:r>
                </a:p>
              </p:txBody>
            </p:sp>
          </mc:Fallback>
        </mc:AlternateContent>
      </p:grpSp>
      <p:cxnSp>
        <p:nvCxnSpPr>
          <p:cNvPr id="93" name="直接箭头连接符 224">
            <a:extLst>
              <a:ext uri="{FF2B5EF4-FFF2-40B4-BE49-F238E27FC236}">
                <a16:creationId xmlns:a16="http://schemas.microsoft.com/office/drawing/2014/main" id="{B054D1A0-F354-A3EF-E75D-ABF2869E3A03}"/>
              </a:ext>
            </a:extLst>
          </p:cNvPr>
          <p:cNvCxnSpPr>
            <a:cxnSpLocks/>
            <a:stCxn id="88" idx="4"/>
            <a:endCxn id="91" idx="0"/>
          </p:cNvCxnSpPr>
          <p:nvPr/>
        </p:nvCxnSpPr>
        <p:spPr>
          <a:xfrm flipH="1">
            <a:off x="1175421" y="3120362"/>
            <a:ext cx="3748" cy="561347"/>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94" name="直接箭头连接符 225">
            <a:extLst>
              <a:ext uri="{FF2B5EF4-FFF2-40B4-BE49-F238E27FC236}">
                <a16:creationId xmlns:a16="http://schemas.microsoft.com/office/drawing/2014/main" id="{CD77909D-4F61-E1BA-A359-D4C524BB32CE}"/>
              </a:ext>
            </a:extLst>
          </p:cNvPr>
          <p:cNvCxnSpPr>
            <a:cxnSpLocks/>
            <a:stCxn id="86" idx="4"/>
            <a:endCxn id="91" idx="0"/>
          </p:cNvCxnSpPr>
          <p:nvPr/>
        </p:nvCxnSpPr>
        <p:spPr>
          <a:xfrm flipH="1">
            <a:off x="1175421" y="2421109"/>
            <a:ext cx="712915" cy="126060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95" name="组合 226">
            <a:extLst>
              <a:ext uri="{FF2B5EF4-FFF2-40B4-BE49-F238E27FC236}">
                <a16:creationId xmlns:a16="http://schemas.microsoft.com/office/drawing/2014/main" id="{66709A52-A2A0-58E5-5A65-749B0EBBB304}"/>
              </a:ext>
            </a:extLst>
          </p:cNvPr>
          <p:cNvGrpSpPr/>
          <p:nvPr/>
        </p:nvGrpSpPr>
        <p:grpSpPr>
          <a:xfrm>
            <a:off x="1483425" y="3232818"/>
            <a:ext cx="652436" cy="655730"/>
            <a:chOff x="4107682" y="3899718"/>
            <a:chExt cx="652436" cy="622159"/>
          </a:xfrm>
        </p:grpSpPr>
        <p:sp>
          <p:nvSpPr>
            <p:cNvPr id="96" name="椭圆 227">
              <a:extLst>
                <a:ext uri="{FF2B5EF4-FFF2-40B4-BE49-F238E27FC236}">
                  <a16:creationId xmlns:a16="http://schemas.microsoft.com/office/drawing/2014/main" id="{5F16A1ED-6393-F207-31F0-643C1EFEC6D8}"/>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97" name="文本框 228">
                  <a:extLst>
                    <a:ext uri="{FF2B5EF4-FFF2-40B4-BE49-F238E27FC236}">
                      <a16:creationId xmlns:a16="http://schemas.microsoft.com/office/drawing/2014/main" id="{C6D661DD-9E94-BA4F-C614-DB4B3018ACE5}"/>
                    </a:ext>
                  </a:extLst>
                </p:cNvPr>
                <p:cNvSpPr txBox="1"/>
                <p:nvPr/>
              </p:nvSpPr>
              <p:spPr>
                <a:xfrm>
                  <a:off x="4107682" y="4020039"/>
                  <a:ext cx="55390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xmlns="">
            <p:sp>
              <p:nvSpPr>
                <p:cNvPr id="229" name="文本框 228">
                  <a:extLst>
                    <a:ext uri="{FF2B5EF4-FFF2-40B4-BE49-F238E27FC236}">
                      <a16:creationId xmlns:a16="http://schemas.microsoft.com/office/drawing/2014/main" id="{E7AB8727-D75A-D05D-254E-728E1C08BA36}"/>
                    </a:ext>
                  </a:extLst>
                </p:cNvPr>
                <p:cNvSpPr txBox="1">
                  <a:spLocks noRot="1" noChangeAspect="1" noMove="1" noResize="1" noEditPoints="1" noAdjustHandles="1" noChangeArrowheads="1" noChangeShapeType="1" noTextEdit="1"/>
                </p:cNvSpPr>
                <p:nvPr/>
              </p:nvSpPr>
              <p:spPr>
                <a:xfrm>
                  <a:off x="4107682" y="4020039"/>
                  <a:ext cx="553905" cy="381515"/>
                </a:xfrm>
                <a:prstGeom prst="rect">
                  <a:avLst/>
                </a:prstGeom>
                <a:blipFill>
                  <a:blip r:embed="rId10"/>
                  <a:stretch>
                    <a:fillRect r="-26374"/>
                  </a:stretch>
                </a:blipFill>
              </p:spPr>
              <p:txBody>
                <a:bodyPr/>
                <a:lstStyle/>
                <a:p>
                  <a:r>
                    <a:rPr lang="zh-CN" altLang="en-US">
                      <a:noFill/>
                    </a:rPr>
                    <a:t> </a:t>
                  </a:r>
                </a:p>
              </p:txBody>
            </p:sp>
          </mc:Fallback>
        </mc:AlternateContent>
      </p:grpSp>
      <p:cxnSp>
        <p:nvCxnSpPr>
          <p:cNvPr id="98" name="直接箭头连接符 229">
            <a:extLst>
              <a:ext uri="{FF2B5EF4-FFF2-40B4-BE49-F238E27FC236}">
                <a16:creationId xmlns:a16="http://schemas.microsoft.com/office/drawing/2014/main" id="{AC3B57B7-75F5-D257-6E30-E79BE21AC930}"/>
              </a:ext>
            </a:extLst>
          </p:cNvPr>
          <p:cNvCxnSpPr>
            <a:cxnSpLocks/>
            <a:stCxn id="86" idx="4"/>
            <a:endCxn id="96" idx="0"/>
          </p:cNvCxnSpPr>
          <p:nvPr/>
        </p:nvCxnSpPr>
        <p:spPr>
          <a:xfrm flipH="1">
            <a:off x="1831435" y="2421109"/>
            <a:ext cx="56901" cy="81170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99" name="直接箭头连接符 230">
            <a:extLst>
              <a:ext uri="{FF2B5EF4-FFF2-40B4-BE49-F238E27FC236}">
                <a16:creationId xmlns:a16="http://schemas.microsoft.com/office/drawing/2014/main" id="{AD250026-F86D-3C36-5DDD-D76D6780BB31}"/>
              </a:ext>
            </a:extLst>
          </p:cNvPr>
          <p:cNvCxnSpPr>
            <a:cxnSpLocks/>
            <a:stCxn id="88" idx="5"/>
            <a:endCxn id="96" idx="0"/>
          </p:cNvCxnSpPr>
          <p:nvPr/>
        </p:nvCxnSpPr>
        <p:spPr>
          <a:xfrm>
            <a:off x="1394431" y="3029249"/>
            <a:ext cx="437004" cy="20356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sp>
        <p:nvSpPr>
          <p:cNvPr id="100" name="椭圆 248">
            <a:extLst>
              <a:ext uri="{FF2B5EF4-FFF2-40B4-BE49-F238E27FC236}">
                <a16:creationId xmlns:a16="http://schemas.microsoft.com/office/drawing/2014/main" id="{04272E78-D63E-F487-85D7-D5830B11D241}"/>
              </a:ext>
            </a:extLst>
          </p:cNvPr>
          <p:cNvSpPr/>
          <p:nvPr/>
        </p:nvSpPr>
        <p:spPr>
          <a:xfrm>
            <a:off x="3691074" y="1798950"/>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01" name="文本框 249">
                <a:extLst>
                  <a:ext uri="{FF2B5EF4-FFF2-40B4-BE49-F238E27FC236}">
                    <a16:creationId xmlns:a16="http://schemas.microsoft.com/office/drawing/2014/main" id="{A44FE19A-92BB-BC5B-02FA-108F4E2EF4FF}"/>
                  </a:ext>
                </a:extLst>
              </p:cNvPr>
              <p:cNvSpPr txBox="1"/>
              <p:nvPr/>
            </p:nvSpPr>
            <p:spPr>
              <a:xfrm>
                <a:off x="3741487" y="1911795"/>
                <a:ext cx="540664" cy="3863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𝑠</m:t>
                          </m:r>
                        </m:sup>
                      </m:sSubSup>
                    </m:oMath>
                  </m:oMathPara>
                </a14:m>
                <a:endParaRPr lang="zh-CN" altLang="en-US" dirty="0"/>
              </a:p>
            </p:txBody>
          </p:sp>
        </mc:Choice>
        <mc:Fallback>
          <p:sp>
            <p:nvSpPr>
              <p:cNvPr id="101" name="文本框 249">
                <a:extLst>
                  <a:ext uri="{FF2B5EF4-FFF2-40B4-BE49-F238E27FC236}">
                    <a16:creationId xmlns:a16="http://schemas.microsoft.com/office/drawing/2014/main" id="{A44FE19A-92BB-BC5B-02FA-108F4E2EF4FF}"/>
                  </a:ext>
                </a:extLst>
              </p:cNvPr>
              <p:cNvSpPr txBox="1">
                <a:spLocks noRot="1" noChangeAspect="1" noMove="1" noResize="1" noEditPoints="1" noAdjustHandles="1" noChangeArrowheads="1" noChangeShapeType="1" noTextEdit="1"/>
              </p:cNvSpPr>
              <p:nvPr/>
            </p:nvSpPr>
            <p:spPr>
              <a:xfrm>
                <a:off x="3741487" y="1911795"/>
                <a:ext cx="540664" cy="386324"/>
              </a:xfrm>
              <a:prstGeom prst="rect">
                <a:avLst/>
              </a:prstGeom>
              <a:blipFill>
                <a:blip r:embed="rId11"/>
                <a:stretch>
                  <a:fillRect/>
                </a:stretch>
              </a:blipFill>
            </p:spPr>
            <p:txBody>
              <a:bodyPr/>
              <a:lstStyle/>
              <a:p>
                <a:r>
                  <a:rPr lang="en-CN">
                    <a:noFill/>
                  </a:rPr>
                  <a:t> </a:t>
                </a:r>
              </a:p>
            </p:txBody>
          </p:sp>
        </mc:Fallback>
      </mc:AlternateContent>
      <p:sp>
        <p:nvSpPr>
          <p:cNvPr id="102" name="椭圆 246">
            <a:extLst>
              <a:ext uri="{FF2B5EF4-FFF2-40B4-BE49-F238E27FC236}">
                <a16:creationId xmlns:a16="http://schemas.microsoft.com/office/drawing/2014/main" id="{B69777F9-6CE5-256A-E9F1-6BED35966485}"/>
              </a:ext>
            </a:extLst>
          </p:cNvPr>
          <p:cNvSpPr/>
          <p:nvPr/>
        </p:nvSpPr>
        <p:spPr>
          <a:xfrm>
            <a:off x="3005481" y="2498203"/>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03" name="文本框 247">
                <a:extLst>
                  <a:ext uri="{FF2B5EF4-FFF2-40B4-BE49-F238E27FC236}">
                    <a16:creationId xmlns:a16="http://schemas.microsoft.com/office/drawing/2014/main" id="{87544D6F-6E0A-38FA-CDF2-08AF31C4065A}"/>
                  </a:ext>
                </a:extLst>
              </p:cNvPr>
              <p:cNvSpPr txBox="1"/>
              <p:nvPr/>
            </p:nvSpPr>
            <p:spPr>
              <a:xfrm>
                <a:off x="3019620" y="2617054"/>
                <a:ext cx="540664" cy="3866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𝑠</m:t>
                          </m:r>
                        </m:sup>
                      </m:sSubSup>
                    </m:oMath>
                  </m:oMathPara>
                </a14:m>
                <a:endParaRPr lang="zh-CN" altLang="en-US" dirty="0"/>
              </a:p>
            </p:txBody>
          </p:sp>
        </mc:Choice>
        <mc:Fallback>
          <p:sp>
            <p:nvSpPr>
              <p:cNvPr id="103" name="文本框 247">
                <a:extLst>
                  <a:ext uri="{FF2B5EF4-FFF2-40B4-BE49-F238E27FC236}">
                    <a16:creationId xmlns:a16="http://schemas.microsoft.com/office/drawing/2014/main" id="{87544D6F-6E0A-38FA-CDF2-08AF31C4065A}"/>
                  </a:ext>
                </a:extLst>
              </p:cNvPr>
              <p:cNvSpPr txBox="1">
                <a:spLocks noRot="1" noChangeAspect="1" noMove="1" noResize="1" noEditPoints="1" noAdjustHandles="1" noChangeArrowheads="1" noChangeShapeType="1" noTextEdit="1"/>
              </p:cNvSpPr>
              <p:nvPr/>
            </p:nvSpPr>
            <p:spPr>
              <a:xfrm>
                <a:off x="3019620" y="2617054"/>
                <a:ext cx="540664" cy="386644"/>
              </a:xfrm>
              <a:prstGeom prst="rect">
                <a:avLst/>
              </a:prstGeom>
              <a:blipFill>
                <a:blip r:embed="rId12"/>
                <a:stretch>
                  <a:fillRect/>
                </a:stretch>
              </a:blipFill>
            </p:spPr>
            <p:txBody>
              <a:bodyPr/>
              <a:lstStyle/>
              <a:p>
                <a:r>
                  <a:rPr lang="en-CN">
                    <a:noFill/>
                  </a:rPr>
                  <a:t> </a:t>
                </a:r>
              </a:p>
            </p:txBody>
          </p:sp>
        </mc:Fallback>
      </mc:AlternateContent>
      <p:grpSp>
        <p:nvGrpSpPr>
          <p:cNvPr id="104" name="组合 235">
            <a:extLst>
              <a:ext uri="{FF2B5EF4-FFF2-40B4-BE49-F238E27FC236}">
                <a16:creationId xmlns:a16="http://schemas.microsoft.com/office/drawing/2014/main" id="{2433EA79-10D8-55CD-909B-0C47068FBED8}"/>
              </a:ext>
            </a:extLst>
          </p:cNvPr>
          <p:cNvGrpSpPr/>
          <p:nvPr/>
        </p:nvGrpSpPr>
        <p:grpSpPr>
          <a:xfrm>
            <a:off x="2963633" y="3681709"/>
            <a:ext cx="608852" cy="622159"/>
            <a:chOff x="4151266" y="3899718"/>
            <a:chExt cx="608852" cy="622159"/>
          </a:xfrm>
        </p:grpSpPr>
        <p:sp>
          <p:nvSpPr>
            <p:cNvPr id="105" name="椭圆 244">
              <a:extLst>
                <a:ext uri="{FF2B5EF4-FFF2-40B4-BE49-F238E27FC236}">
                  <a16:creationId xmlns:a16="http://schemas.microsoft.com/office/drawing/2014/main" id="{A7FAE845-2C99-C284-7FBC-DE83809CC325}"/>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06" name="文本框 245">
                  <a:extLst>
                    <a:ext uri="{FF2B5EF4-FFF2-40B4-BE49-F238E27FC236}">
                      <a16:creationId xmlns:a16="http://schemas.microsoft.com/office/drawing/2014/main" id="{A17A5E21-1042-A904-2B16-67F811D10FAC}"/>
                    </a:ext>
                  </a:extLst>
                </p:cNvPr>
                <p:cNvSpPr txBox="1"/>
                <p:nvPr/>
              </p:nvSpPr>
              <p:spPr>
                <a:xfrm>
                  <a:off x="4154940" y="4015875"/>
                  <a:ext cx="55390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xmlns="">
            <p:sp>
              <p:nvSpPr>
                <p:cNvPr id="246" name="文本框 245">
                  <a:extLst>
                    <a:ext uri="{FF2B5EF4-FFF2-40B4-BE49-F238E27FC236}">
                      <a16:creationId xmlns:a16="http://schemas.microsoft.com/office/drawing/2014/main" id="{ABA58D11-06F8-8369-84C0-740AD6548C91}"/>
                    </a:ext>
                  </a:extLst>
                </p:cNvPr>
                <p:cNvSpPr txBox="1">
                  <a:spLocks noRot="1" noChangeAspect="1" noMove="1" noResize="1" noEditPoints="1" noAdjustHandles="1" noChangeArrowheads="1" noChangeShapeType="1" noTextEdit="1"/>
                </p:cNvSpPr>
                <p:nvPr/>
              </p:nvSpPr>
              <p:spPr>
                <a:xfrm>
                  <a:off x="4154940" y="4015875"/>
                  <a:ext cx="553905" cy="381515"/>
                </a:xfrm>
                <a:prstGeom prst="rect">
                  <a:avLst/>
                </a:prstGeom>
                <a:blipFill>
                  <a:blip r:embed="rId13"/>
                  <a:stretch>
                    <a:fillRect/>
                  </a:stretch>
                </a:blipFill>
              </p:spPr>
              <p:txBody>
                <a:bodyPr/>
                <a:lstStyle/>
                <a:p>
                  <a:r>
                    <a:rPr lang="zh-CN" altLang="en-US">
                      <a:noFill/>
                    </a:rPr>
                    <a:t> </a:t>
                  </a:r>
                </a:p>
              </p:txBody>
            </p:sp>
          </mc:Fallback>
        </mc:AlternateContent>
      </p:grpSp>
      <p:cxnSp>
        <p:nvCxnSpPr>
          <p:cNvPr id="107" name="直接箭头连接符 236">
            <a:extLst>
              <a:ext uri="{FF2B5EF4-FFF2-40B4-BE49-F238E27FC236}">
                <a16:creationId xmlns:a16="http://schemas.microsoft.com/office/drawing/2014/main" id="{3122E5EF-D9CC-4978-F0F6-B4F8DC968EF8}"/>
              </a:ext>
            </a:extLst>
          </p:cNvPr>
          <p:cNvCxnSpPr>
            <a:cxnSpLocks/>
            <a:stCxn id="102" idx="4"/>
            <a:endCxn id="105" idx="0"/>
          </p:cNvCxnSpPr>
          <p:nvPr/>
        </p:nvCxnSpPr>
        <p:spPr>
          <a:xfrm flipH="1">
            <a:off x="3268059" y="3120362"/>
            <a:ext cx="41848" cy="561347"/>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08" name="直接箭头连接符 237">
            <a:extLst>
              <a:ext uri="{FF2B5EF4-FFF2-40B4-BE49-F238E27FC236}">
                <a16:creationId xmlns:a16="http://schemas.microsoft.com/office/drawing/2014/main" id="{02530656-57C8-1381-0270-0055A9B554ED}"/>
              </a:ext>
            </a:extLst>
          </p:cNvPr>
          <p:cNvCxnSpPr>
            <a:cxnSpLocks/>
            <a:stCxn id="100" idx="4"/>
            <a:endCxn id="105" idx="0"/>
          </p:cNvCxnSpPr>
          <p:nvPr/>
        </p:nvCxnSpPr>
        <p:spPr>
          <a:xfrm flipH="1">
            <a:off x="3268059" y="2421109"/>
            <a:ext cx="727441" cy="126060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109" name="组合 238">
            <a:extLst>
              <a:ext uri="{FF2B5EF4-FFF2-40B4-BE49-F238E27FC236}">
                <a16:creationId xmlns:a16="http://schemas.microsoft.com/office/drawing/2014/main" id="{3636CBBF-0121-C185-C688-0E31A7BD3AE0}"/>
              </a:ext>
            </a:extLst>
          </p:cNvPr>
          <p:cNvGrpSpPr/>
          <p:nvPr/>
        </p:nvGrpSpPr>
        <p:grpSpPr>
          <a:xfrm>
            <a:off x="3657747" y="3252097"/>
            <a:ext cx="608852" cy="655730"/>
            <a:chOff x="4151266" y="3899718"/>
            <a:chExt cx="608852" cy="622159"/>
          </a:xfrm>
        </p:grpSpPr>
        <p:sp>
          <p:nvSpPr>
            <p:cNvPr id="110" name="椭圆 242">
              <a:extLst>
                <a:ext uri="{FF2B5EF4-FFF2-40B4-BE49-F238E27FC236}">
                  <a16:creationId xmlns:a16="http://schemas.microsoft.com/office/drawing/2014/main" id="{6674498E-A385-EEDE-9AAD-8CFA80C5252F}"/>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11" name="文本框 243">
                  <a:extLst>
                    <a:ext uri="{FF2B5EF4-FFF2-40B4-BE49-F238E27FC236}">
                      <a16:creationId xmlns:a16="http://schemas.microsoft.com/office/drawing/2014/main" id="{C62A8126-9BF0-E10B-2DB4-D3A90C6055A2}"/>
                    </a:ext>
                  </a:extLst>
                </p:cNvPr>
                <p:cNvSpPr txBox="1"/>
                <p:nvPr/>
              </p:nvSpPr>
              <p:spPr>
                <a:xfrm>
                  <a:off x="4178739" y="4010829"/>
                  <a:ext cx="553905" cy="361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44" name="文本框 243">
                  <a:extLst>
                    <a:ext uri="{FF2B5EF4-FFF2-40B4-BE49-F238E27FC236}">
                      <a16:creationId xmlns:a16="http://schemas.microsoft.com/office/drawing/2014/main" id="{42CE2DA9-9333-777F-132B-4B38029813A4}"/>
                    </a:ext>
                  </a:extLst>
                </p:cNvPr>
                <p:cNvSpPr txBox="1">
                  <a:spLocks noRot="1" noChangeAspect="1" noMove="1" noResize="1" noEditPoints="1" noAdjustHandles="1" noChangeArrowheads="1" noChangeShapeType="1" noTextEdit="1"/>
                </p:cNvSpPr>
                <p:nvPr/>
              </p:nvSpPr>
              <p:spPr>
                <a:xfrm>
                  <a:off x="4178739" y="4010829"/>
                  <a:ext cx="553905" cy="361983"/>
                </a:xfrm>
                <a:prstGeom prst="rect">
                  <a:avLst/>
                </a:prstGeom>
                <a:blipFill>
                  <a:blip r:embed="rId14"/>
                  <a:stretch>
                    <a:fillRect/>
                  </a:stretch>
                </a:blipFill>
              </p:spPr>
              <p:txBody>
                <a:bodyPr/>
                <a:lstStyle/>
                <a:p>
                  <a:r>
                    <a:rPr lang="zh-CN" altLang="en-US">
                      <a:noFill/>
                    </a:rPr>
                    <a:t> </a:t>
                  </a:r>
                </a:p>
              </p:txBody>
            </p:sp>
          </mc:Fallback>
        </mc:AlternateContent>
      </p:grpSp>
      <p:cxnSp>
        <p:nvCxnSpPr>
          <p:cNvPr id="112" name="直接箭头连接符 239">
            <a:extLst>
              <a:ext uri="{FF2B5EF4-FFF2-40B4-BE49-F238E27FC236}">
                <a16:creationId xmlns:a16="http://schemas.microsoft.com/office/drawing/2014/main" id="{574A7A1B-D533-C490-5E17-CCF40FFD2519}"/>
              </a:ext>
            </a:extLst>
          </p:cNvPr>
          <p:cNvCxnSpPr>
            <a:cxnSpLocks/>
            <a:stCxn id="100" idx="4"/>
            <a:endCxn id="110" idx="0"/>
          </p:cNvCxnSpPr>
          <p:nvPr/>
        </p:nvCxnSpPr>
        <p:spPr>
          <a:xfrm flipH="1">
            <a:off x="3962173" y="2421109"/>
            <a:ext cx="33327" cy="83098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13" name="直接箭头连接符 240">
            <a:extLst>
              <a:ext uri="{FF2B5EF4-FFF2-40B4-BE49-F238E27FC236}">
                <a16:creationId xmlns:a16="http://schemas.microsoft.com/office/drawing/2014/main" id="{1E698D3D-D993-FB54-B2AA-95B5DBD3193B}"/>
              </a:ext>
            </a:extLst>
          </p:cNvPr>
          <p:cNvCxnSpPr>
            <a:cxnSpLocks/>
            <a:stCxn id="102" idx="5"/>
            <a:endCxn id="110" idx="0"/>
          </p:cNvCxnSpPr>
          <p:nvPr/>
        </p:nvCxnSpPr>
        <p:spPr>
          <a:xfrm>
            <a:off x="3525169" y="3029249"/>
            <a:ext cx="437004" cy="22284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14" name="直接箭头连接符 250">
            <a:extLst>
              <a:ext uri="{FF2B5EF4-FFF2-40B4-BE49-F238E27FC236}">
                <a16:creationId xmlns:a16="http://schemas.microsoft.com/office/drawing/2014/main" id="{6635554E-9314-B864-65E8-7A980AD49563}"/>
              </a:ext>
            </a:extLst>
          </p:cNvPr>
          <p:cNvCxnSpPr>
            <a:cxnSpLocks/>
            <a:stCxn id="86" idx="6"/>
            <a:endCxn id="100" idx="2"/>
          </p:cNvCxnSpPr>
          <p:nvPr/>
        </p:nvCxnSpPr>
        <p:spPr>
          <a:xfrm>
            <a:off x="2192762" y="2110030"/>
            <a:ext cx="1498312"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5" name="直接箭头连接符 251">
            <a:extLst>
              <a:ext uri="{FF2B5EF4-FFF2-40B4-BE49-F238E27FC236}">
                <a16:creationId xmlns:a16="http://schemas.microsoft.com/office/drawing/2014/main" id="{210AA9AE-A66F-6ECB-4435-6E4B2B65015A}"/>
              </a:ext>
            </a:extLst>
          </p:cNvPr>
          <p:cNvCxnSpPr>
            <a:cxnSpLocks/>
            <a:stCxn id="88" idx="6"/>
            <a:endCxn id="103" idx="1"/>
          </p:cNvCxnSpPr>
          <p:nvPr/>
        </p:nvCxnSpPr>
        <p:spPr>
          <a:xfrm>
            <a:off x="1483595" y="2809283"/>
            <a:ext cx="1536025" cy="1093"/>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6" name="直接箭头连接符 262">
            <a:extLst>
              <a:ext uri="{FF2B5EF4-FFF2-40B4-BE49-F238E27FC236}">
                <a16:creationId xmlns:a16="http://schemas.microsoft.com/office/drawing/2014/main" id="{440CAA36-60E7-9C21-B0F3-DD6CB73F4FE0}"/>
              </a:ext>
            </a:extLst>
          </p:cNvPr>
          <p:cNvCxnSpPr>
            <a:cxnSpLocks/>
            <a:stCxn id="86" idx="6"/>
            <a:endCxn id="103" idx="1"/>
          </p:cNvCxnSpPr>
          <p:nvPr/>
        </p:nvCxnSpPr>
        <p:spPr>
          <a:xfrm>
            <a:off x="2192762" y="2110030"/>
            <a:ext cx="826858" cy="700346"/>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17" name="文本框 14">
                <a:extLst>
                  <a:ext uri="{FF2B5EF4-FFF2-40B4-BE49-F238E27FC236}">
                    <a16:creationId xmlns:a16="http://schemas.microsoft.com/office/drawing/2014/main" id="{2D30CB5F-D55E-317B-540D-5DF935071474}"/>
                  </a:ext>
                </a:extLst>
              </p:cNvPr>
              <p:cNvSpPr txBox="1"/>
              <p:nvPr/>
            </p:nvSpPr>
            <p:spPr>
              <a:xfrm>
                <a:off x="1395135" y="1593410"/>
                <a:ext cx="2815833"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𝑓</m:t>
                          </m:r>
                        </m:e>
                        <m:sup>
                          <m:r>
                            <a:rPr lang="en-US" altLang="zh-CN" sz="2400" b="0" i="1" smtClean="0">
                              <a:latin typeface="Cambria Math" panose="02040503050406030204" pitchFamily="18" charset="0"/>
                            </a:rPr>
                            <m:t>𝑠</m:t>
                          </m:r>
                        </m:sup>
                      </m:sSup>
                    </m:oMath>
                  </m:oMathPara>
                </a14:m>
                <a:endParaRPr lang="zh-CN" altLang="en-US" sz="2000" dirty="0"/>
              </a:p>
            </p:txBody>
          </p:sp>
        </mc:Choice>
        <mc:Fallback>
          <p:sp>
            <p:nvSpPr>
              <p:cNvPr id="117" name="文本框 14">
                <a:extLst>
                  <a:ext uri="{FF2B5EF4-FFF2-40B4-BE49-F238E27FC236}">
                    <a16:creationId xmlns:a16="http://schemas.microsoft.com/office/drawing/2014/main" id="{2D30CB5F-D55E-317B-540D-5DF935071474}"/>
                  </a:ext>
                </a:extLst>
              </p:cNvPr>
              <p:cNvSpPr txBox="1">
                <a:spLocks noRot="1" noChangeAspect="1" noMove="1" noResize="1" noEditPoints="1" noAdjustHandles="1" noChangeArrowheads="1" noChangeShapeType="1" noTextEdit="1"/>
              </p:cNvSpPr>
              <p:nvPr/>
            </p:nvSpPr>
            <p:spPr>
              <a:xfrm>
                <a:off x="1395135" y="1593410"/>
                <a:ext cx="2815833" cy="461665"/>
              </a:xfrm>
              <a:prstGeom prst="rect">
                <a:avLst/>
              </a:prstGeom>
              <a:blipFill>
                <a:blip r:embed="rId15"/>
                <a:stretch>
                  <a:fillRect b="-18919"/>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18" name="文本框 14">
                <a:extLst>
                  <a:ext uri="{FF2B5EF4-FFF2-40B4-BE49-F238E27FC236}">
                    <a16:creationId xmlns:a16="http://schemas.microsoft.com/office/drawing/2014/main" id="{CFAC430B-B4E6-2C3B-E5F5-C9E71FD62A46}"/>
                  </a:ext>
                </a:extLst>
              </p:cNvPr>
              <p:cNvSpPr txBox="1"/>
              <p:nvPr/>
            </p:nvSpPr>
            <p:spPr>
              <a:xfrm>
                <a:off x="1507180" y="2833480"/>
                <a:ext cx="1249820"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𝑔</m:t>
                      </m:r>
                    </m:oMath>
                  </m:oMathPara>
                </a14:m>
                <a:endParaRPr lang="zh-CN" altLang="en-US" sz="2400" dirty="0"/>
              </a:p>
            </p:txBody>
          </p:sp>
        </mc:Choice>
        <mc:Fallback>
          <p:sp>
            <p:nvSpPr>
              <p:cNvPr id="118" name="文本框 14">
                <a:extLst>
                  <a:ext uri="{FF2B5EF4-FFF2-40B4-BE49-F238E27FC236}">
                    <a16:creationId xmlns:a16="http://schemas.microsoft.com/office/drawing/2014/main" id="{CFAC430B-B4E6-2C3B-E5F5-C9E71FD62A46}"/>
                  </a:ext>
                </a:extLst>
              </p:cNvPr>
              <p:cNvSpPr txBox="1">
                <a:spLocks noRot="1" noChangeAspect="1" noMove="1" noResize="1" noEditPoints="1" noAdjustHandles="1" noChangeArrowheads="1" noChangeShapeType="1" noTextEdit="1"/>
              </p:cNvSpPr>
              <p:nvPr/>
            </p:nvSpPr>
            <p:spPr>
              <a:xfrm>
                <a:off x="1507180" y="2833480"/>
                <a:ext cx="1249820" cy="461665"/>
              </a:xfrm>
              <a:prstGeom prst="rect">
                <a:avLst/>
              </a:prstGeom>
              <a:blipFill>
                <a:blip r:embed="rId16"/>
                <a:stretch>
                  <a:fillRect b="-10811"/>
                </a:stretch>
              </a:blipFill>
            </p:spPr>
            <p:txBody>
              <a:bodyPr/>
              <a:lstStyle/>
              <a:p>
                <a:r>
                  <a:rPr lang="en-CN">
                    <a:noFill/>
                  </a:rPr>
                  <a:t> </a:t>
                </a:r>
              </a:p>
            </p:txBody>
          </p:sp>
        </mc:Fallback>
      </mc:AlternateContent>
      <p:cxnSp>
        <p:nvCxnSpPr>
          <p:cNvPr id="119" name="直接箭头连接符 22">
            <a:extLst>
              <a:ext uri="{FF2B5EF4-FFF2-40B4-BE49-F238E27FC236}">
                <a16:creationId xmlns:a16="http://schemas.microsoft.com/office/drawing/2014/main" id="{48A143C4-4F3D-FF98-58CF-A6776553E007}"/>
              </a:ext>
            </a:extLst>
          </p:cNvPr>
          <p:cNvCxnSpPr>
            <a:cxnSpLocks/>
          </p:cNvCxnSpPr>
          <p:nvPr/>
        </p:nvCxnSpPr>
        <p:spPr>
          <a:xfrm>
            <a:off x="1048275" y="2126712"/>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20" name="直接箭头连接符 23">
            <a:extLst>
              <a:ext uri="{FF2B5EF4-FFF2-40B4-BE49-F238E27FC236}">
                <a16:creationId xmlns:a16="http://schemas.microsoft.com/office/drawing/2014/main" id="{0F646392-2620-1900-E1F9-91C6875DE814}"/>
              </a:ext>
            </a:extLst>
          </p:cNvPr>
          <p:cNvCxnSpPr>
            <a:cxnSpLocks/>
          </p:cNvCxnSpPr>
          <p:nvPr/>
        </p:nvCxnSpPr>
        <p:spPr>
          <a:xfrm>
            <a:off x="335360" y="2807541"/>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3" name="椭圆 36">
            <a:extLst>
              <a:ext uri="{FF2B5EF4-FFF2-40B4-BE49-F238E27FC236}">
                <a16:creationId xmlns:a16="http://schemas.microsoft.com/office/drawing/2014/main" id="{3786C4EC-A2F7-4823-6900-401D584F8D3F}"/>
              </a:ext>
            </a:extLst>
          </p:cNvPr>
          <p:cNvSpPr/>
          <p:nvPr/>
        </p:nvSpPr>
        <p:spPr>
          <a:xfrm>
            <a:off x="1536259" y="4695918"/>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24" name="文本框 217">
                <a:extLst>
                  <a:ext uri="{FF2B5EF4-FFF2-40B4-BE49-F238E27FC236}">
                    <a16:creationId xmlns:a16="http://schemas.microsoft.com/office/drawing/2014/main" id="{6D5CE2EF-0F2B-B49C-F1E4-C8E79169EDA9}"/>
                  </a:ext>
                </a:extLst>
              </p:cNvPr>
              <p:cNvSpPr txBox="1"/>
              <p:nvPr/>
            </p:nvSpPr>
            <p:spPr>
              <a:xfrm>
                <a:off x="1498583" y="4808763"/>
                <a:ext cx="689340" cy="386324"/>
              </a:xfrm>
              <a:prstGeom prst="rect">
                <a:avLst/>
              </a:prstGeom>
              <a:noFill/>
              <a:scene3d>
                <a:camera prst="orthographicFront"/>
                <a:lightRig rig="threePt" dir="t"/>
              </a:scene3d>
              <a:sp3d>
                <a:bevelT/>
                <a:bevelB/>
              </a:sp3d>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𝑧</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−1,1</m:t>
                          </m:r>
                        </m:sub>
                        <m:sup>
                          <m:r>
                            <a:rPr lang="en-US" altLang="zh-CN" b="0" i="1" smtClean="0">
                              <a:solidFill>
                                <a:schemeClr val="tx1"/>
                              </a:solidFill>
                              <a:latin typeface="Cambria Math" panose="02040503050406030204" pitchFamily="18" charset="0"/>
                            </a:rPr>
                            <m:t>𝑒</m:t>
                          </m:r>
                        </m:sup>
                      </m:sSubSup>
                    </m:oMath>
                  </m:oMathPara>
                </a14:m>
                <a:endParaRPr lang="zh-CN" altLang="en-US" dirty="0">
                  <a:solidFill>
                    <a:schemeClr val="tx1"/>
                  </a:solidFill>
                </a:endParaRPr>
              </a:p>
            </p:txBody>
          </p:sp>
        </mc:Choice>
        <mc:Fallback>
          <p:sp>
            <p:nvSpPr>
              <p:cNvPr id="124" name="文本框 217">
                <a:extLst>
                  <a:ext uri="{FF2B5EF4-FFF2-40B4-BE49-F238E27FC236}">
                    <a16:creationId xmlns:a16="http://schemas.microsoft.com/office/drawing/2014/main" id="{6D5CE2EF-0F2B-B49C-F1E4-C8E79169EDA9}"/>
                  </a:ext>
                </a:extLst>
              </p:cNvPr>
              <p:cNvSpPr txBox="1">
                <a:spLocks noRot="1" noChangeAspect="1" noMove="1" noResize="1" noEditPoints="1" noAdjustHandles="1" noChangeArrowheads="1" noChangeShapeType="1" noTextEdit="1"/>
              </p:cNvSpPr>
              <p:nvPr/>
            </p:nvSpPr>
            <p:spPr>
              <a:xfrm>
                <a:off x="1498583" y="4808763"/>
                <a:ext cx="689340" cy="386324"/>
              </a:xfrm>
              <a:prstGeom prst="rect">
                <a:avLst/>
              </a:prstGeom>
              <a:blipFill>
                <a:blip r:embed="rId17"/>
                <a:stretch>
                  <a:fillRect/>
                </a:stretch>
              </a:blipFill>
            </p:spPr>
            <p:txBody>
              <a:bodyPr/>
              <a:lstStyle/>
              <a:p>
                <a:r>
                  <a:rPr lang="en-CN">
                    <a:noFill/>
                  </a:rPr>
                  <a:t> </a:t>
                </a:r>
              </a:p>
            </p:txBody>
          </p:sp>
        </mc:Fallback>
      </mc:AlternateContent>
      <p:sp>
        <p:nvSpPr>
          <p:cNvPr id="125" name="椭圆 219">
            <a:extLst>
              <a:ext uri="{FF2B5EF4-FFF2-40B4-BE49-F238E27FC236}">
                <a16:creationId xmlns:a16="http://schemas.microsoft.com/office/drawing/2014/main" id="{0DD7D6F3-7DA2-41EE-B7F1-74FA05F17939}"/>
              </a:ext>
            </a:extLst>
          </p:cNvPr>
          <p:cNvSpPr/>
          <p:nvPr/>
        </p:nvSpPr>
        <p:spPr>
          <a:xfrm>
            <a:off x="867111" y="5138851"/>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26" name="文本框 220">
                <a:extLst>
                  <a:ext uri="{FF2B5EF4-FFF2-40B4-BE49-F238E27FC236}">
                    <a16:creationId xmlns:a16="http://schemas.microsoft.com/office/drawing/2014/main" id="{C6163290-20A9-AE7E-B2EB-E5E0AB8EE90A}"/>
                  </a:ext>
                </a:extLst>
              </p:cNvPr>
              <p:cNvSpPr txBox="1"/>
              <p:nvPr/>
            </p:nvSpPr>
            <p:spPr>
              <a:xfrm>
                <a:off x="816455" y="5226978"/>
                <a:ext cx="689341" cy="3866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up>
                          <m:r>
                            <a:rPr lang="en-US" altLang="zh-CN" b="0" i="1" smtClean="0">
                              <a:latin typeface="Cambria Math" panose="02040503050406030204" pitchFamily="18" charset="0"/>
                            </a:rPr>
                            <m:t>𝑒</m:t>
                          </m:r>
                        </m:sup>
                      </m:sSubSup>
                    </m:oMath>
                  </m:oMathPara>
                </a14:m>
                <a:endParaRPr lang="zh-CN" altLang="en-US" dirty="0"/>
              </a:p>
            </p:txBody>
          </p:sp>
        </mc:Choice>
        <mc:Fallback>
          <p:sp>
            <p:nvSpPr>
              <p:cNvPr id="126" name="文本框 220">
                <a:extLst>
                  <a:ext uri="{FF2B5EF4-FFF2-40B4-BE49-F238E27FC236}">
                    <a16:creationId xmlns:a16="http://schemas.microsoft.com/office/drawing/2014/main" id="{C6163290-20A9-AE7E-B2EB-E5E0AB8EE90A}"/>
                  </a:ext>
                </a:extLst>
              </p:cNvPr>
              <p:cNvSpPr txBox="1">
                <a:spLocks noRot="1" noChangeAspect="1" noMove="1" noResize="1" noEditPoints="1" noAdjustHandles="1" noChangeArrowheads="1" noChangeShapeType="1" noTextEdit="1"/>
              </p:cNvSpPr>
              <p:nvPr/>
            </p:nvSpPr>
            <p:spPr>
              <a:xfrm>
                <a:off x="816455" y="5226978"/>
                <a:ext cx="689341" cy="386644"/>
              </a:xfrm>
              <a:prstGeom prst="rect">
                <a:avLst/>
              </a:prstGeom>
              <a:blipFill>
                <a:blip r:embed="rId18"/>
                <a:stretch>
                  <a:fillRect/>
                </a:stretch>
              </a:blipFill>
            </p:spPr>
            <p:txBody>
              <a:bodyPr/>
              <a:lstStyle/>
              <a:p>
                <a:r>
                  <a:rPr lang="en-CN">
                    <a:noFill/>
                  </a:rPr>
                  <a:t> </a:t>
                </a:r>
              </a:p>
            </p:txBody>
          </p:sp>
        </mc:Fallback>
      </mc:AlternateContent>
      <p:sp>
        <p:nvSpPr>
          <p:cNvPr id="127" name="椭圆 248">
            <a:extLst>
              <a:ext uri="{FF2B5EF4-FFF2-40B4-BE49-F238E27FC236}">
                <a16:creationId xmlns:a16="http://schemas.microsoft.com/office/drawing/2014/main" id="{3460AB33-E3DA-7319-A0EA-2066F6E7ED87}"/>
              </a:ext>
            </a:extLst>
          </p:cNvPr>
          <p:cNvSpPr/>
          <p:nvPr/>
        </p:nvSpPr>
        <p:spPr>
          <a:xfrm>
            <a:off x="3664192" y="4628184"/>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28" name="文本框 249">
                <a:extLst>
                  <a:ext uri="{FF2B5EF4-FFF2-40B4-BE49-F238E27FC236}">
                    <a16:creationId xmlns:a16="http://schemas.microsoft.com/office/drawing/2014/main" id="{032522ED-56DE-E6AF-BA6E-442E91650FD4}"/>
                  </a:ext>
                </a:extLst>
              </p:cNvPr>
              <p:cNvSpPr txBox="1"/>
              <p:nvPr/>
            </p:nvSpPr>
            <p:spPr>
              <a:xfrm>
                <a:off x="3714605" y="4741029"/>
                <a:ext cx="540664" cy="3863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𝑒</m:t>
                          </m:r>
                        </m:sup>
                      </m:sSubSup>
                    </m:oMath>
                  </m:oMathPara>
                </a14:m>
                <a:endParaRPr lang="zh-CN" altLang="en-US" dirty="0"/>
              </a:p>
            </p:txBody>
          </p:sp>
        </mc:Choice>
        <mc:Fallback>
          <p:sp>
            <p:nvSpPr>
              <p:cNvPr id="128" name="文本框 249">
                <a:extLst>
                  <a:ext uri="{FF2B5EF4-FFF2-40B4-BE49-F238E27FC236}">
                    <a16:creationId xmlns:a16="http://schemas.microsoft.com/office/drawing/2014/main" id="{032522ED-56DE-E6AF-BA6E-442E91650FD4}"/>
                  </a:ext>
                </a:extLst>
              </p:cNvPr>
              <p:cNvSpPr txBox="1">
                <a:spLocks noRot="1" noChangeAspect="1" noMove="1" noResize="1" noEditPoints="1" noAdjustHandles="1" noChangeArrowheads="1" noChangeShapeType="1" noTextEdit="1"/>
              </p:cNvSpPr>
              <p:nvPr/>
            </p:nvSpPr>
            <p:spPr>
              <a:xfrm>
                <a:off x="3714605" y="4741029"/>
                <a:ext cx="540664" cy="386324"/>
              </a:xfrm>
              <a:prstGeom prst="rect">
                <a:avLst/>
              </a:prstGeom>
              <a:blipFill>
                <a:blip r:embed="rId19"/>
                <a:stretch>
                  <a:fillRect/>
                </a:stretch>
              </a:blipFill>
            </p:spPr>
            <p:txBody>
              <a:bodyPr/>
              <a:lstStyle/>
              <a:p>
                <a:r>
                  <a:rPr lang="en-CN">
                    <a:noFill/>
                  </a:rPr>
                  <a:t> </a:t>
                </a:r>
              </a:p>
            </p:txBody>
          </p:sp>
        </mc:Fallback>
      </mc:AlternateContent>
      <p:sp>
        <p:nvSpPr>
          <p:cNvPr id="129" name="椭圆 246">
            <a:extLst>
              <a:ext uri="{FF2B5EF4-FFF2-40B4-BE49-F238E27FC236}">
                <a16:creationId xmlns:a16="http://schemas.microsoft.com/office/drawing/2014/main" id="{43072E4A-289A-6741-F0ED-EB2B723D2D67}"/>
              </a:ext>
            </a:extLst>
          </p:cNvPr>
          <p:cNvSpPr/>
          <p:nvPr/>
        </p:nvSpPr>
        <p:spPr>
          <a:xfrm>
            <a:off x="2978599" y="5138851"/>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30" name="文本框 247">
                <a:extLst>
                  <a:ext uri="{FF2B5EF4-FFF2-40B4-BE49-F238E27FC236}">
                    <a16:creationId xmlns:a16="http://schemas.microsoft.com/office/drawing/2014/main" id="{D703E0F4-757F-44E7-C62E-E3D55561DA53}"/>
                  </a:ext>
                </a:extLst>
              </p:cNvPr>
              <p:cNvSpPr txBox="1"/>
              <p:nvPr/>
            </p:nvSpPr>
            <p:spPr>
              <a:xfrm>
                <a:off x="2992738" y="5257702"/>
                <a:ext cx="540664" cy="3866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𝑒</m:t>
                          </m:r>
                        </m:sup>
                      </m:sSubSup>
                    </m:oMath>
                  </m:oMathPara>
                </a14:m>
                <a:endParaRPr lang="zh-CN" altLang="en-US" dirty="0"/>
              </a:p>
            </p:txBody>
          </p:sp>
        </mc:Choice>
        <mc:Fallback>
          <p:sp>
            <p:nvSpPr>
              <p:cNvPr id="130" name="文本框 247">
                <a:extLst>
                  <a:ext uri="{FF2B5EF4-FFF2-40B4-BE49-F238E27FC236}">
                    <a16:creationId xmlns:a16="http://schemas.microsoft.com/office/drawing/2014/main" id="{D703E0F4-757F-44E7-C62E-E3D55561DA53}"/>
                  </a:ext>
                </a:extLst>
              </p:cNvPr>
              <p:cNvSpPr txBox="1">
                <a:spLocks noRot="1" noChangeAspect="1" noMove="1" noResize="1" noEditPoints="1" noAdjustHandles="1" noChangeArrowheads="1" noChangeShapeType="1" noTextEdit="1"/>
              </p:cNvSpPr>
              <p:nvPr/>
            </p:nvSpPr>
            <p:spPr>
              <a:xfrm>
                <a:off x="2992738" y="5257702"/>
                <a:ext cx="540664" cy="386644"/>
              </a:xfrm>
              <a:prstGeom prst="rect">
                <a:avLst/>
              </a:prstGeom>
              <a:blipFill>
                <a:blip r:embed="rId20"/>
                <a:stretch>
                  <a:fillRect/>
                </a:stretch>
              </a:blipFill>
            </p:spPr>
            <p:txBody>
              <a:bodyPr/>
              <a:lstStyle/>
              <a:p>
                <a:r>
                  <a:rPr lang="en-CN">
                    <a:noFill/>
                  </a:rPr>
                  <a:t> </a:t>
                </a:r>
              </a:p>
            </p:txBody>
          </p:sp>
        </mc:Fallback>
      </mc:AlternateContent>
      <p:cxnSp>
        <p:nvCxnSpPr>
          <p:cNvPr id="131" name="直接箭头连接符 224">
            <a:extLst>
              <a:ext uri="{FF2B5EF4-FFF2-40B4-BE49-F238E27FC236}">
                <a16:creationId xmlns:a16="http://schemas.microsoft.com/office/drawing/2014/main" id="{FD5A8FC3-26DC-73AE-0633-97D77F2E9489}"/>
              </a:ext>
            </a:extLst>
          </p:cNvPr>
          <p:cNvCxnSpPr>
            <a:cxnSpLocks/>
            <a:stCxn id="125" idx="0"/>
            <a:endCxn id="91" idx="4"/>
          </p:cNvCxnSpPr>
          <p:nvPr/>
        </p:nvCxnSpPr>
        <p:spPr>
          <a:xfrm flipV="1">
            <a:off x="1171537" y="4303868"/>
            <a:ext cx="3884" cy="834983"/>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sp>
        <p:nvSpPr>
          <p:cNvPr id="132" name="椭圆 219">
            <a:extLst>
              <a:ext uri="{FF2B5EF4-FFF2-40B4-BE49-F238E27FC236}">
                <a16:creationId xmlns:a16="http://schemas.microsoft.com/office/drawing/2014/main" id="{AAD99CB4-0C43-4BDF-2416-113780F415F4}"/>
              </a:ext>
            </a:extLst>
          </p:cNvPr>
          <p:cNvSpPr/>
          <p:nvPr/>
        </p:nvSpPr>
        <p:spPr>
          <a:xfrm>
            <a:off x="1538321" y="5735396"/>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33" name="文本框 217">
                <a:extLst>
                  <a:ext uri="{FF2B5EF4-FFF2-40B4-BE49-F238E27FC236}">
                    <a16:creationId xmlns:a16="http://schemas.microsoft.com/office/drawing/2014/main" id="{90C75853-A163-F110-626E-7F031FFB6AF4}"/>
                  </a:ext>
                </a:extLst>
              </p:cNvPr>
              <p:cNvSpPr txBox="1"/>
              <p:nvPr/>
            </p:nvSpPr>
            <p:spPr>
              <a:xfrm>
                <a:off x="1459787" y="5822951"/>
                <a:ext cx="689340" cy="381515"/>
              </a:xfrm>
              <a:prstGeom prst="rect">
                <a:avLst/>
              </a:prstGeom>
              <a:noFill/>
              <a:scene3d>
                <a:camera prst="orthographicFront"/>
                <a:lightRig rig="threePt" dir="t"/>
              </a:scene3d>
              <a:sp3d>
                <a:bevelT/>
                <a:bevelB/>
              </a:sp3d>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𝑒</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133" name="文本框 217">
                <a:extLst>
                  <a:ext uri="{FF2B5EF4-FFF2-40B4-BE49-F238E27FC236}">
                    <a16:creationId xmlns:a16="http://schemas.microsoft.com/office/drawing/2014/main" id="{90C75853-A163-F110-626E-7F031FFB6AF4}"/>
                  </a:ext>
                </a:extLst>
              </p:cNvPr>
              <p:cNvSpPr txBox="1">
                <a:spLocks noRot="1" noChangeAspect="1" noMove="1" noResize="1" noEditPoints="1" noAdjustHandles="1" noChangeArrowheads="1" noChangeShapeType="1" noTextEdit="1"/>
              </p:cNvSpPr>
              <p:nvPr/>
            </p:nvSpPr>
            <p:spPr>
              <a:xfrm>
                <a:off x="1459787" y="5822951"/>
                <a:ext cx="689340" cy="381515"/>
              </a:xfrm>
              <a:prstGeom prst="rect">
                <a:avLst/>
              </a:prstGeom>
              <a:blipFill>
                <a:blip r:embed="rId21"/>
                <a:stretch>
                  <a:fillRect/>
                </a:stretch>
              </a:blipFill>
            </p:spPr>
            <p:txBody>
              <a:bodyPr/>
              <a:lstStyle/>
              <a:p>
                <a:r>
                  <a:rPr lang="en-CN">
                    <a:noFill/>
                  </a:rPr>
                  <a:t> </a:t>
                </a:r>
              </a:p>
            </p:txBody>
          </p:sp>
        </mc:Fallback>
      </mc:AlternateContent>
      <p:sp>
        <p:nvSpPr>
          <p:cNvPr id="134" name="椭圆 219">
            <a:extLst>
              <a:ext uri="{FF2B5EF4-FFF2-40B4-BE49-F238E27FC236}">
                <a16:creationId xmlns:a16="http://schemas.microsoft.com/office/drawing/2014/main" id="{DD64F63A-8B5F-5589-85D4-F5F467C96FA2}"/>
              </a:ext>
            </a:extLst>
          </p:cNvPr>
          <p:cNvSpPr/>
          <p:nvPr/>
        </p:nvSpPr>
        <p:spPr>
          <a:xfrm>
            <a:off x="3676639" y="5728953"/>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35" name="文本框 217">
                <a:extLst>
                  <a:ext uri="{FF2B5EF4-FFF2-40B4-BE49-F238E27FC236}">
                    <a16:creationId xmlns:a16="http://schemas.microsoft.com/office/drawing/2014/main" id="{531BB77E-09B8-275E-20FD-E2E1C7593D82}"/>
                  </a:ext>
                </a:extLst>
              </p:cNvPr>
              <p:cNvSpPr txBox="1"/>
              <p:nvPr/>
            </p:nvSpPr>
            <p:spPr>
              <a:xfrm>
                <a:off x="3650242" y="5892211"/>
                <a:ext cx="689340" cy="381515"/>
              </a:xfrm>
              <a:prstGeom prst="rect">
                <a:avLst/>
              </a:prstGeom>
              <a:noFill/>
              <a:scene3d>
                <a:camera prst="orthographicFront"/>
                <a:lightRig rig="threePt" dir="t"/>
              </a:scene3d>
              <a:sp3d>
                <a:bevelT/>
                <a:bevelB/>
              </a:sp3d>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𝑒</m:t>
                          </m:r>
                        </m:e>
                        <m:sub>
                          <m:r>
                            <a:rPr lang="en-US" altLang="zh-CN" b="0" i="1" smtClean="0">
                              <a:solidFill>
                                <a:schemeClr val="tx1"/>
                              </a:solidFill>
                              <a:latin typeface="Cambria Math" panose="02040503050406030204" pitchFamily="18" charset="0"/>
                            </a:rPr>
                            <m:t>𝑡</m:t>
                          </m:r>
                        </m:sub>
                      </m:sSub>
                    </m:oMath>
                  </m:oMathPara>
                </a14:m>
                <a:endParaRPr lang="zh-CN" altLang="en-US" dirty="0">
                  <a:solidFill>
                    <a:schemeClr val="tx1"/>
                  </a:solidFill>
                </a:endParaRPr>
              </a:p>
            </p:txBody>
          </p:sp>
        </mc:Choice>
        <mc:Fallback>
          <p:sp>
            <p:nvSpPr>
              <p:cNvPr id="135" name="文本框 217">
                <a:extLst>
                  <a:ext uri="{FF2B5EF4-FFF2-40B4-BE49-F238E27FC236}">
                    <a16:creationId xmlns:a16="http://schemas.microsoft.com/office/drawing/2014/main" id="{531BB77E-09B8-275E-20FD-E2E1C7593D82}"/>
                  </a:ext>
                </a:extLst>
              </p:cNvPr>
              <p:cNvSpPr txBox="1">
                <a:spLocks noRot="1" noChangeAspect="1" noMove="1" noResize="1" noEditPoints="1" noAdjustHandles="1" noChangeArrowheads="1" noChangeShapeType="1" noTextEdit="1"/>
              </p:cNvSpPr>
              <p:nvPr/>
            </p:nvSpPr>
            <p:spPr>
              <a:xfrm>
                <a:off x="3650242" y="5892211"/>
                <a:ext cx="689340" cy="381515"/>
              </a:xfrm>
              <a:prstGeom prst="rect">
                <a:avLst/>
              </a:prstGeom>
              <a:blipFill>
                <a:blip r:embed="rId22"/>
                <a:stretch>
                  <a:fillRect/>
                </a:stretch>
              </a:blipFill>
            </p:spPr>
            <p:txBody>
              <a:bodyPr/>
              <a:lstStyle/>
              <a:p>
                <a:r>
                  <a:rPr lang="en-CN">
                    <a:noFill/>
                  </a:rPr>
                  <a:t> </a:t>
                </a:r>
              </a:p>
            </p:txBody>
          </p:sp>
        </mc:Fallback>
      </mc:AlternateContent>
      <p:cxnSp>
        <p:nvCxnSpPr>
          <p:cNvPr id="136" name="直接箭头连接符 224">
            <a:extLst>
              <a:ext uri="{FF2B5EF4-FFF2-40B4-BE49-F238E27FC236}">
                <a16:creationId xmlns:a16="http://schemas.microsoft.com/office/drawing/2014/main" id="{88381617-3DC7-3286-63F7-7BF06DDCBBB1}"/>
              </a:ext>
            </a:extLst>
          </p:cNvPr>
          <p:cNvCxnSpPr>
            <a:cxnSpLocks/>
            <a:stCxn id="123" idx="0"/>
            <a:endCxn id="96" idx="4"/>
          </p:cNvCxnSpPr>
          <p:nvPr/>
        </p:nvCxnSpPr>
        <p:spPr>
          <a:xfrm flipH="1" flipV="1">
            <a:off x="1831435" y="3888548"/>
            <a:ext cx="9250" cy="80737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37" name="直接箭头连接符 224">
            <a:extLst>
              <a:ext uri="{FF2B5EF4-FFF2-40B4-BE49-F238E27FC236}">
                <a16:creationId xmlns:a16="http://schemas.microsoft.com/office/drawing/2014/main" id="{467C6BA2-D9A1-3CEC-5BAC-71D3562D05EA}"/>
              </a:ext>
            </a:extLst>
          </p:cNvPr>
          <p:cNvCxnSpPr>
            <a:cxnSpLocks/>
            <a:stCxn id="129" idx="0"/>
            <a:endCxn id="105" idx="4"/>
          </p:cNvCxnSpPr>
          <p:nvPr/>
        </p:nvCxnSpPr>
        <p:spPr>
          <a:xfrm flipH="1" flipV="1">
            <a:off x="3268059" y="4303868"/>
            <a:ext cx="14966" cy="834983"/>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38" name="直接箭头连接符 224">
            <a:extLst>
              <a:ext uri="{FF2B5EF4-FFF2-40B4-BE49-F238E27FC236}">
                <a16:creationId xmlns:a16="http://schemas.microsoft.com/office/drawing/2014/main" id="{6EFF32B2-E48F-2594-7B4D-1B060E5FDADB}"/>
              </a:ext>
            </a:extLst>
          </p:cNvPr>
          <p:cNvCxnSpPr>
            <a:cxnSpLocks/>
            <a:stCxn id="127" idx="0"/>
            <a:endCxn id="110" idx="4"/>
          </p:cNvCxnSpPr>
          <p:nvPr/>
        </p:nvCxnSpPr>
        <p:spPr>
          <a:xfrm flipH="1" flipV="1">
            <a:off x="3962173" y="3907827"/>
            <a:ext cx="6445" cy="720357"/>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39" name="直接箭头连接符 224">
            <a:extLst>
              <a:ext uri="{FF2B5EF4-FFF2-40B4-BE49-F238E27FC236}">
                <a16:creationId xmlns:a16="http://schemas.microsoft.com/office/drawing/2014/main" id="{2335436D-ACC1-5C25-6DAD-12303EFBD487}"/>
              </a:ext>
            </a:extLst>
          </p:cNvPr>
          <p:cNvCxnSpPr>
            <a:cxnSpLocks/>
            <a:stCxn id="123" idx="0"/>
            <a:endCxn id="91" idx="4"/>
          </p:cNvCxnSpPr>
          <p:nvPr/>
        </p:nvCxnSpPr>
        <p:spPr>
          <a:xfrm flipH="1" flipV="1">
            <a:off x="1175421" y="4303868"/>
            <a:ext cx="665264" cy="39205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40" name="直接箭头连接符 224">
            <a:extLst>
              <a:ext uri="{FF2B5EF4-FFF2-40B4-BE49-F238E27FC236}">
                <a16:creationId xmlns:a16="http://schemas.microsoft.com/office/drawing/2014/main" id="{267EB2F4-9B8B-A340-A416-3E66D98874B7}"/>
              </a:ext>
            </a:extLst>
          </p:cNvPr>
          <p:cNvCxnSpPr>
            <a:cxnSpLocks/>
            <a:stCxn id="125" idx="0"/>
            <a:endCxn id="96" idx="4"/>
          </p:cNvCxnSpPr>
          <p:nvPr/>
        </p:nvCxnSpPr>
        <p:spPr>
          <a:xfrm flipV="1">
            <a:off x="1171537" y="3888548"/>
            <a:ext cx="659898" cy="1250303"/>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41" name="直接箭头连接符 224">
            <a:extLst>
              <a:ext uri="{FF2B5EF4-FFF2-40B4-BE49-F238E27FC236}">
                <a16:creationId xmlns:a16="http://schemas.microsoft.com/office/drawing/2014/main" id="{0B6ADF1C-76D3-4977-8189-DC91ADBF35A2}"/>
              </a:ext>
            </a:extLst>
          </p:cNvPr>
          <p:cNvCxnSpPr>
            <a:cxnSpLocks/>
            <a:stCxn id="129" idx="0"/>
            <a:endCxn id="110" idx="4"/>
          </p:cNvCxnSpPr>
          <p:nvPr/>
        </p:nvCxnSpPr>
        <p:spPr>
          <a:xfrm flipV="1">
            <a:off x="3283025" y="3907827"/>
            <a:ext cx="679148" cy="1231024"/>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42" name="直接箭头连接符 224">
            <a:extLst>
              <a:ext uri="{FF2B5EF4-FFF2-40B4-BE49-F238E27FC236}">
                <a16:creationId xmlns:a16="http://schemas.microsoft.com/office/drawing/2014/main" id="{3C4917FF-F991-0082-1031-4633116805A3}"/>
              </a:ext>
            </a:extLst>
          </p:cNvPr>
          <p:cNvCxnSpPr>
            <a:cxnSpLocks/>
            <a:stCxn id="127" idx="0"/>
            <a:endCxn id="105" idx="4"/>
          </p:cNvCxnSpPr>
          <p:nvPr/>
        </p:nvCxnSpPr>
        <p:spPr>
          <a:xfrm flipH="1" flipV="1">
            <a:off x="3268059" y="4303868"/>
            <a:ext cx="700559" cy="324316"/>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43" name="直接箭头连接符 224">
            <a:extLst>
              <a:ext uri="{FF2B5EF4-FFF2-40B4-BE49-F238E27FC236}">
                <a16:creationId xmlns:a16="http://schemas.microsoft.com/office/drawing/2014/main" id="{C80B9BD4-76B0-3B1C-1563-4A78C350AD88}"/>
              </a:ext>
            </a:extLst>
          </p:cNvPr>
          <p:cNvCxnSpPr>
            <a:cxnSpLocks/>
            <a:stCxn id="132" idx="1"/>
            <a:endCxn id="125" idx="5"/>
          </p:cNvCxnSpPr>
          <p:nvPr/>
        </p:nvCxnSpPr>
        <p:spPr>
          <a:xfrm flipH="1" flipV="1">
            <a:off x="1386799" y="5669897"/>
            <a:ext cx="240686" cy="156612"/>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44" name="直接箭头连接符 224">
            <a:extLst>
              <a:ext uri="{FF2B5EF4-FFF2-40B4-BE49-F238E27FC236}">
                <a16:creationId xmlns:a16="http://schemas.microsoft.com/office/drawing/2014/main" id="{298A4B33-F77C-E10B-E4A8-876FC2E60551}"/>
              </a:ext>
            </a:extLst>
          </p:cNvPr>
          <p:cNvCxnSpPr>
            <a:cxnSpLocks/>
            <a:stCxn id="132" idx="0"/>
            <a:endCxn id="123" idx="4"/>
          </p:cNvCxnSpPr>
          <p:nvPr/>
        </p:nvCxnSpPr>
        <p:spPr>
          <a:xfrm flipH="1" flipV="1">
            <a:off x="1840685" y="5318077"/>
            <a:ext cx="2062" cy="41731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45" name="直接箭头连接符 224">
            <a:extLst>
              <a:ext uri="{FF2B5EF4-FFF2-40B4-BE49-F238E27FC236}">
                <a16:creationId xmlns:a16="http://schemas.microsoft.com/office/drawing/2014/main" id="{51DF8876-7854-6888-86AD-19D09CE192E7}"/>
              </a:ext>
            </a:extLst>
          </p:cNvPr>
          <p:cNvCxnSpPr>
            <a:cxnSpLocks/>
            <a:stCxn id="134" idx="1"/>
            <a:endCxn id="129" idx="5"/>
          </p:cNvCxnSpPr>
          <p:nvPr/>
        </p:nvCxnSpPr>
        <p:spPr>
          <a:xfrm flipH="1" flipV="1">
            <a:off x="3498287" y="5669897"/>
            <a:ext cx="267516" cy="15016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46" name="直接箭头连接符 224">
            <a:extLst>
              <a:ext uri="{FF2B5EF4-FFF2-40B4-BE49-F238E27FC236}">
                <a16:creationId xmlns:a16="http://schemas.microsoft.com/office/drawing/2014/main" id="{04403AD3-0DFE-14AD-BA7D-C35EADBA2683}"/>
              </a:ext>
            </a:extLst>
          </p:cNvPr>
          <p:cNvCxnSpPr>
            <a:cxnSpLocks/>
            <a:stCxn id="134" idx="0"/>
            <a:endCxn id="127" idx="4"/>
          </p:cNvCxnSpPr>
          <p:nvPr/>
        </p:nvCxnSpPr>
        <p:spPr>
          <a:xfrm flipH="1" flipV="1">
            <a:off x="3968618" y="5250343"/>
            <a:ext cx="12447" cy="47861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47" name="直接箭头连接符 23">
            <a:extLst>
              <a:ext uri="{FF2B5EF4-FFF2-40B4-BE49-F238E27FC236}">
                <a16:creationId xmlns:a16="http://schemas.microsoft.com/office/drawing/2014/main" id="{721A84AA-790B-2F2C-A944-D007D1C4CAEF}"/>
              </a:ext>
            </a:extLst>
          </p:cNvPr>
          <p:cNvCxnSpPr>
            <a:cxnSpLocks/>
            <a:stCxn id="132" idx="6"/>
            <a:endCxn id="134" idx="2"/>
          </p:cNvCxnSpPr>
          <p:nvPr/>
        </p:nvCxnSpPr>
        <p:spPr>
          <a:xfrm flipV="1">
            <a:off x="2147173" y="6040033"/>
            <a:ext cx="1529466" cy="6443"/>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49" name="文本框 14">
                <a:extLst>
                  <a:ext uri="{FF2B5EF4-FFF2-40B4-BE49-F238E27FC236}">
                    <a16:creationId xmlns:a16="http://schemas.microsoft.com/office/drawing/2014/main" id="{D4994475-E75E-989C-B0F5-24F213BF63A7}"/>
                  </a:ext>
                </a:extLst>
              </p:cNvPr>
              <p:cNvSpPr txBox="1"/>
              <p:nvPr/>
            </p:nvSpPr>
            <p:spPr>
              <a:xfrm>
                <a:off x="1450766" y="5559819"/>
                <a:ext cx="2815833"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𝑓</m:t>
                          </m:r>
                        </m:e>
                        <m:sup>
                          <m:r>
                            <a:rPr lang="en-US" altLang="zh-CN" sz="2400" b="0" i="1" smtClean="0">
                              <a:latin typeface="Cambria Math" panose="02040503050406030204" pitchFamily="18" charset="0"/>
                            </a:rPr>
                            <m:t>𝑒</m:t>
                          </m:r>
                        </m:sup>
                      </m:sSup>
                    </m:oMath>
                  </m:oMathPara>
                </a14:m>
                <a:endParaRPr lang="zh-CN" altLang="en-US" sz="2000" dirty="0"/>
              </a:p>
            </p:txBody>
          </p:sp>
        </mc:Choice>
        <mc:Fallback>
          <p:sp>
            <p:nvSpPr>
              <p:cNvPr id="149" name="文本框 14">
                <a:extLst>
                  <a:ext uri="{FF2B5EF4-FFF2-40B4-BE49-F238E27FC236}">
                    <a16:creationId xmlns:a16="http://schemas.microsoft.com/office/drawing/2014/main" id="{D4994475-E75E-989C-B0F5-24F213BF63A7}"/>
                  </a:ext>
                </a:extLst>
              </p:cNvPr>
              <p:cNvSpPr txBox="1">
                <a:spLocks noRot="1" noChangeAspect="1" noMove="1" noResize="1" noEditPoints="1" noAdjustHandles="1" noChangeArrowheads="1" noChangeShapeType="1" noTextEdit="1"/>
              </p:cNvSpPr>
              <p:nvPr/>
            </p:nvSpPr>
            <p:spPr>
              <a:xfrm>
                <a:off x="1450766" y="5559819"/>
                <a:ext cx="2815833" cy="461665"/>
              </a:xfrm>
              <a:prstGeom prst="rect">
                <a:avLst/>
              </a:prstGeom>
              <a:blipFill>
                <a:blip r:embed="rId23"/>
                <a:stretch>
                  <a:fillRect b="-15789"/>
                </a:stretch>
              </a:blipFill>
            </p:spPr>
            <p:txBody>
              <a:bodyPr/>
              <a:lstStyle/>
              <a:p>
                <a:r>
                  <a:rPr lang="en-CN">
                    <a:noFill/>
                  </a:rPr>
                  <a:t> </a:t>
                </a:r>
              </a:p>
            </p:txBody>
          </p:sp>
        </mc:Fallback>
      </mc:AlternateContent>
      <p:cxnSp>
        <p:nvCxnSpPr>
          <p:cNvPr id="161" name="直接箭头连接符 23">
            <a:extLst>
              <a:ext uri="{FF2B5EF4-FFF2-40B4-BE49-F238E27FC236}">
                <a16:creationId xmlns:a16="http://schemas.microsoft.com/office/drawing/2014/main" id="{9127EEC0-511F-ED3E-85E1-8FA606D639B6}"/>
              </a:ext>
            </a:extLst>
          </p:cNvPr>
          <p:cNvCxnSpPr>
            <a:cxnSpLocks/>
          </p:cNvCxnSpPr>
          <p:nvPr/>
        </p:nvCxnSpPr>
        <p:spPr>
          <a:xfrm>
            <a:off x="965332" y="6046476"/>
            <a:ext cx="58455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71" name="Rounded Rectangle 70">
            <a:extLst>
              <a:ext uri="{FF2B5EF4-FFF2-40B4-BE49-F238E27FC236}">
                <a16:creationId xmlns:a16="http://schemas.microsoft.com/office/drawing/2014/main" id="{0926E42B-3CE4-685A-4308-FA0CAD35D9E0}"/>
              </a:ext>
            </a:extLst>
          </p:cNvPr>
          <p:cNvSpPr/>
          <p:nvPr/>
        </p:nvSpPr>
        <p:spPr>
          <a:xfrm>
            <a:off x="516479" y="1723847"/>
            <a:ext cx="4195159" cy="2611557"/>
          </a:xfrm>
          <a:prstGeom prst="roundRect">
            <a:avLst/>
          </a:prstGeom>
          <a:solidFill>
            <a:schemeClr val="accent1">
              <a:alpha val="9287"/>
            </a:schemeClr>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Rounded Rectangle 71">
            <a:extLst>
              <a:ext uri="{FF2B5EF4-FFF2-40B4-BE49-F238E27FC236}">
                <a16:creationId xmlns:a16="http://schemas.microsoft.com/office/drawing/2014/main" id="{398DB4F3-3097-DDB1-E6E9-4B12A6042F8E}"/>
              </a:ext>
            </a:extLst>
          </p:cNvPr>
          <p:cNvSpPr/>
          <p:nvPr/>
        </p:nvSpPr>
        <p:spPr>
          <a:xfrm>
            <a:off x="542283" y="3228479"/>
            <a:ext cx="4120945" cy="3194572"/>
          </a:xfrm>
          <a:prstGeom prst="roundRect">
            <a:avLst/>
          </a:prstGeom>
          <a:solidFill>
            <a:srgbClr val="FF0000">
              <a:alpha val="9287"/>
            </a:srgbClr>
          </a:solid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73" name="图片 3">
            <a:extLst>
              <a:ext uri="{FF2B5EF4-FFF2-40B4-BE49-F238E27FC236}">
                <a16:creationId xmlns:a16="http://schemas.microsoft.com/office/drawing/2014/main" id="{7940FA69-5B5C-8A8F-1080-5B2401952D9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744072" y="2381616"/>
            <a:ext cx="4114808" cy="1371603"/>
          </a:xfrm>
          <a:prstGeom prst="rect">
            <a:avLst/>
          </a:prstGeom>
        </p:spPr>
      </p:pic>
      <p:sp>
        <p:nvSpPr>
          <p:cNvPr id="74" name="等腰三角形 21">
            <a:extLst>
              <a:ext uri="{FF2B5EF4-FFF2-40B4-BE49-F238E27FC236}">
                <a16:creationId xmlns:a16="http://schemas.microsoft.com/office/drawing/2014/main" id="{A069CE57-38DA-CD5A-71A2-74ECC1904961}"/>
              </a:ext>
            </a:extLst>
          </p:cNvPr>
          <p:cNvSpPr/>
          <p:nvPr/>
        </p:nvSpPr>
        <p:spPr>
          <a:xfrm>
            <a:off x="7267030" y="1607089"/>
            <a:ext cx="158251" cy="1443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5" name="等腰三角形 22">
            <a:extLst>
              <a:ext uri="{FF2B5EF4-FFF2-40B4-BE49-F238E27FC236}">
                <a16:creationId xmlns:a16="http://schemas.microsoft.com/office/drawing/2014/main" id="{FE79DE9B-ECDC-0838-CBE1-39D048E2C8B5}"/>
              </a:ext>
            </a:extLst>
          </p:cNvPr>
          <p:cNvSpPr/>
          <p:nvPr/>
        </p:nvSpPr>
        <p:spPr>
          <a:xfrm>
            <a:off x="7621505" y="1607089"/>
            <a:ext cx="158251" cy="1443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6" name="等腰三角形 23">
            <a:extLst>
              <a:ext uri="{FF2B5EF4-FFF2-40B4-BE49-F238E27FC236}">
                <a16:creationId xmlns:a16="http://schemas.microsoft.com/office/drawing/2014/main" id="{530FCAE4-44EE-89BB-5AFE-917319CB41B3}"/>
              </a:ext>
            </a:extLst>
          </p:cNvPr>
          <p:cNvSpPr/>
          <p:nvPr/>
        </p:nvSpPr>
        <p:spPr>
          <a:xfrm>
            <a:off x="8101090" y="1607089"/>
            <a:ext cx="158251" cy="1443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7" name="等腰三角形 24">
            <a:extLst>
              <a:ext uri="{FF2B5EF4-FFF2-40B4-BE49-F238E27FC236}">
                <a16:creationId xmlns:a16="http://schemas.microsoft.com/office/drawing/2014/main" id="{5F85D8E5-95D6-54A1-8F09-8A1E58FD8ACB}"/>
              </a:ext>
            </a:extLst>
          </p:cNvPr>
          <p:cNvSpPr/>
          <p:nvPr/>
        </p:nvSpPr>
        <p:spPr>
          <a:xfrm>
            <a:off x="8455565" y="1607089"/>
            <a:ext cx="158251" cy="1443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8" name="等腰三角形 25">
            <a:extLst>
              <a:ext uri="{FF2B5EF4-FFF2-40B4-BE49-F238E27FC236}">
                <a16:creationId xmlns:a16="http://schemas.microsoft.com/office/drawing/2014/main" id="{63059F0E-8956-E597-B688-8EA30D6CD784}"/>
              </a:ext>
            </a:extLst>
          </p:cNvPr>
          <p:cNvSpPr/>
          <p:nvPr/>
        </p:nvSpPr>
        <p:spPr>
          <a:xfrm>
            <a:off x="8819691" y="1607089"/>
            <a:ext cx="158251" cy="1443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9" name="等腰三角形 26">
            <a:extLst>
              <a:ext uri="{FF2B5EF4-FFF2-40B4-BE49-F238E27FC236}">
                <a16:creationId xmlns:a16="http://schemas.microsoft.com/office/drawing/2014/main" id="{024E24EE-0A7C-650B-6373-9446BEEB7C2D}"/>
              </a:ext>
            </a:extLst>
          </p:cNvPr>
          <p:cNvSpPr/>
          <p:nvPr/>
        </p:nvSpPr>
        <p:spPr>
          <a:xfrm>
            <a:off x="9183817" y="1607089"/>
            <a:ext cx="158251" cy="1443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0" name="等腰三角形 27">
            <a:extLst>
              <a:ext uri="{FF2B5EF4-FFF2-40B4-BE49-F238E27FC236}">
                <a16:creationId xmlns:a16="http://schemas.microsoft.com/office/drawing/2014/main" id="{E7793749-8DDE-7658-2923-BAAA4D00F5D5}"/>
              </a:ext>
            </a:extLst>
          </p:cNvPr>
          <p:cNvSpPr/>
          <p:nvPr/>
        </p:nvSpPr>
        <p:spPr>
          <a:xfrm>
            <a:off x="9758006" y="1607089"/>
            <a:ext cx="158251" cy="1443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1" name="等腰三角形 28">
            <a:extLst>
              <a:ext uri="{FF2B5EF4-FFF2-40B4-BE49-F238E27FC236}">
                <a16:creationId xmlns:a16="http://schemas.microsoft.com/office/drawing/2014/main" id="{0504AC56-626B-3238-F882-98EAA38FC093}"/>
              </a:ext>
            </a:extLst>
          </p:cNvPr>
          <p:cNvSpPr/>
          <p:nvPr/>
        </p:nvSpPr>
        <p:spPr>
          <a:xfrm>
            <a:off x="10108011" y="1607089"/>
            <a:ext cx="158251" cy="1443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2" name="等腰三角形 29">
            <a:extLst>
              <a:ext uri="{FF2B5EF4-FFF2-40B4-BE49-F238E27FC236}">
                <a16:creationId xmlns:a16="http://schemas.microsoft.com/office/drawing/2014/main" id="{68E77001-A0A6-2828-B2C1-82CAFF903282}"/>
              </a:ext>
            </a:extLst>
          </p:cNvPr>
          <p:cNvSpPr/>
          <p:nvPr/>
        </p:nvSpPr>
        <p:spPr>
          <a:xfrm>
            <a:off x="10467576" y="1607089"/>
            <a:ext cx="158251" cy="14432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3" name="直接箭头连接符 30">
            <a:extLst>
              <a:ext uri="{FF2B5EF4-FFF2-40B4-BE49-F238E27FC236}">
                <a16:creationId xmlns:a16="http://schemas.microsoft.com/office/drawing/2014/main" id="{64274054-4C3F-18E2-C59C-A5303FA7E6EC}"/>
              </a:ext>
            </a:extLst>
          </p:cNvPr>
          <p:cNvCxnSpPr/>
          <p:nvPr/>
        </p:nvCxnSpPr>
        <p:spPr>
          <a:xfrm>
            <a:off x="7425281" y="1679251"/>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直接箭头连接符 31">
            <a:extLst>
              <a:ext uri="{FF2B5EF4-FFF2-40B4-BE49-F238E27FC236}">
                <a16:creationId xmlns:a16="http://schemas.microsoft.com/office/drawing/2014/main" id="{A05CC664-1C4B-DEFD-D56E-29D02A967161}"/>
              </a:ext>
            </a:extLst>
          </p:cNvPr>
          <p:cNvCxnSpPr/>
          <p:nvPr/>
        </p:nvCxnSpPr>
        <p:spPr>
          <a:xfrm>
            <a:off x="8263752" y="1680536"/>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1" name="直接箭头连接符 32">
            <a:extLst>
              <a:ext uri="{FF2B5EF4-FFF2-40B4-BE49-F238E27FC236}">
                <a16:creationId xmlns:a16="http://schemas.microsoft.com/office/drawing/2014/main" id="{5E39BC57-DB31-3881-6DCC-9BBCC8D8CCDB}"/>
              </a:ext>
            </a:extLst>
          </p:cNvPr>
          <p:cNvCxnSpPr/>
          <p:nvPr/>
        </p:nvCxnSpPr>
        <p:spPr>
          <a:xfrm>
            <a:off x="8622796" y="1686927"/>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2" name="直接箭头连接符 33">
            <a:extLst>
              <a:ext uri="{FF2B5EF4-FFF2-40B4-BE49-F238E27FC236}">
                <a16:creationId xmlns:a16="http://schemas.microsoft.com/office/drawing/2014/main" id="{E3476BF7-366A-4C91-49CB-51C77FF24B7D}"/>
              </a:ext>
            </a:extLst>
          </p:cNvPr>
          <p:cNvCxnSpPr/>
          <p:nvPr/>
        </p:nvCxnSpPr>
        <p:spPr>
          <a:xfrm>
            <a:off x="8978313" y="1679251"/>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8" name="直接箭头连接符 34">
            <a:extLst>
              <a:ext uri="{FF2B5EF4-FFF2-40B4-BE49-F238E27FC236}">
                <a16:creationId xmlns:a16="http://schemas.microsoft.com/office/drawing/2014/main" id="{BD34FE11-A8DD-BAEC-1BB6-BF6BA68C78D5}"/>
              </a:ext>
            </a:extLst>
          </p:cNvPr>
          <p:cNvCxnSpPr/>
          <p:nvPr/>
        </p:nvCxnSpPr>
        <p:spPr>
          <a:xfrm>
            <a:off x="9911082" y="1682418"/>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2" name="直接箭头连接符 35">
            <a:extLst>
              <a:ext uri="{FF2B5EF4-FFF2-40B4-BE49-F238E27FC236}">
                <a16:creationId xmlns:a16="http://schemas.microsoft.com/office/drawing/2014/main" id="{C3B1F928-1771-653E-A806-CA79F5678945}"/>
              </a:ext>
            </a:extLst>
          </p:cNvPr>
          <p:cNvCxnSpPr/>
          <p:nvPr/>
        </p:nvCxnSpPr>
        <p:spPr>
          <a:xfrm>
            <a:off x="10266967" y="1688456"/>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36">
            <a:extLst>
              <a:ext uri="{FF2B5EF4-FFF2-40B4-BE49-F238E27FC236}">
                <a16:creationId xmlns:a16="http://schemas.microsoft.com/office/drawing/2014/main" id="{8080C4E9-FEDA-AF9E-7FF8-CCE7491138CC}"/>
              </a:ext>
            </a:extLst>
          </p:cNvPr>
          <p:cNvCxnSpPr/>
          <p:nvPr/>
        </p:nvCxnSpPr>
        <p:spPr>
          <a:xfrm>
            <a:off x="7779756" y="1679251"/>
            <a:ext cx="3161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56" name="组合 37">
            <a:extLst>
              <a:ext uri="{FF2B5EF4-FFF2-40B4-BE49-F238E27FC236}">
                <a16:creationId xmlns:a16="http://schemas.microsoft.com/office/drawing/2014/main" id="{31A8EC97-86BE-3ED4-C101-CD24FD70A936}"/>
              </a:ext>
            </a:extLst>
          </p:cNvPr>
          <p:cNvGrpSpPr/>
          <p:nvPr/>
        </p:nvGrpSpPr>
        <p:grpSpPr>
          <a:xfrm>
            <a:off x="7276719" y="1864209"/>
            <a:ext cx="3363938" cy="167083"/>
            <a:chOff x="8425664" y="2844943"/>
            <a:chExt cx="3363938" cy="167083"/>
          </a:xfrm>
        </p:grpSpPr>
        <p:cxnSp>
          <p:nvCxnSpPr>
            <p:cNvPr id="157" name="直接箭头连接符 38">
              <a:extLst>
                <a:ext uri="{FF2B5EF4-FFF2-40B4-BE49-F238E27FC236}">
                  <a16:creationId xmlns:a16="http://schemas.microsoft.com/office/drawing/2014/main" id="{4D417510-E06A-26FF-C3A9-790E7D980F2D}"/>
                </a:ext>
              </a:extLst>
            </p:cNvPr>
            <p:cNvCxnSpPr/>
            <p:nvPr/>
          </p:nvCxnSpPr>
          <p:spPr>
            <a:xfrm>
              <a:off x="8589056" y="2928484"/>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直接箭头连接符 39">
              <a:extLst>
                <a:ext uri="{FF2B5EF4-FFF2-40B4-BE49-F238E27FC236}">
                  <a16:creationId xmlns:a16="http://schemas.microsoft.com/office/drawing/2014/main" id="{03FA937B-C93D-415D-511E-3617557990C7}"/>
                </a:ext>
              </a:extLst>
            </p:cNvPr>
            <p:cNvCxnSpPr/>
            <p:nvPr/>
          </p:nvCxnSpPr>
          <p:spPr>
            <a:xfrm>
              <a:off x="9427527" y="2929769"/>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9" name="直接箭头连接符 40">
              <a:extLst>
                <a:ext uri="{FF2B5EF4-FFF2-40B4-BE49-F238E27FC236}">
                  <a16:creationId xmlns:a16="http://schemas.microsoft.com/office/drawing/2014/main" id="{0B5ECFB3-C839-3798-7352-44E9C05A1E68}"/>
                </a:ext>
              </a:extLst>
            </p:cNvPr>
            <p:cNvCxnSpPr/>
            <p:nvPr/>
          </p:nvCxnSpPr>
          <p:spPr>
            <a:xfrm>
              <a:off x="9786571" y="2936160"/>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0" name="直接箭头连接符 41">
              <a:extLst>
                <a:ext uri="{FF2B5EF4-FFF2-40B4-BE49-F238E27FC236}">
                  <a16:creationId xmlns:a16="http://schemas.microsoft.com/office/drawing/2014/main" id="{016DCC15-EA1B-73EF-D80E-DED89C26925F}"/>
                </a:ext>
              </a:extLst>
            </p:cNvPr>
            <p:cNvCxnSpPr/>
            <p:nvPr/>
          </p:nvCxnSpPr>
          <p:spPr>
            <a:xfrm>
              <a:off x="10142088" y="2940469"/>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2" name="直接箭头连接符 42">
              <a:extLst>
                <a:ext uri="{FF2B5EF4-FFF2-40B4-BE49-F238E27FC236}">
                  <a16:creationId xmlns:a16="http://schemas.microsoft.com/office/drawing/2014/main" id="{5A8B0265-EE7F-EF72-DBFB-2B7863DF320D}"/>
                </a:ext>
              </a:extLst>
            </p:cNvPr>
            <p:cNvCxnSpPr/>
            <p:nvPr/>
          </p:nvCxnSpPr>
          <p:spPr>
            <a:xfrm>
              <a:off x="11074857" y="2931651"/>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3" name="直接箭头连接符 43">
              <a:extLst>
                <a:ext uri="{FF2B5EF4-FFF2-40B4-BE49-F238E27FC236}">
                  <a16:creationId xmlns:a16="http://schemas.microsoft.com/office/drawing/2014/main" id="{DC36C0EF-85E3-2FC1-139F-8B419726AF54}"/>
                </a:ext>
              </a:extLst>
            </p:cNvPr>
            <p:cNvCxnSpPr/>
            <p:nvPr/>
          </p:nvCxnSpPr>
          <p:spPr>
            <a:xfrm>
              <a:off x="11430742" y="2937689"/>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4" name="椭圆 44">
              <a:extLst>
                <a:ext uri="{FF2B5EF4-FFF2-40B4-BE49-F238E27FC236}">
                  <a16:creationId xmlns:a16="http://schemas.microsoft.com/office/drawing/2014/main" id="{2CEC5691-F965-7917-B5FF-F899F15E8B36}"/>
                </a:ext>
              </a:extLst>
            </p:cNvPr>
            <p:cNvSpPr/>
            <p:nvPr/>
          </p:nvSpPr>
          <p:spPr>
            <a:xfrm>
              <a:off x="8425664" y="2844943"/>
              <a:ext cx="163392" cy="1670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45">
              <a:extLst>
                <a:ext uri="{FF2B5EF4-FFF2-40B4-BE49-F238E27FC236}">
                  <a16:creationId xmlns:a16="http://schemas.microsoft.com/office/drawing/2014/main" id="{4273BEFD-8AD5-F2A9-573B-129D3EA88845}"/>
                </a:ext>
              </a:extLst>
            </p:cNvPr>
            <p:cNvSpPr/>
            <p:nvPr/>
          </p:nvSpPr>
          <p:spPr>
            <a:xfrm>
              <a:off x="8780139" y="2844943"/>
              <a:ext cx="163392" cy="1670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46">
              <a:extLst>
                <a:ext uri="{FF2B5EF4-FFF2-40B4-BE49-F238E27FC236}">
                  <a16:creationId xmlns:a16="http://schemas.microsoft.com/office/drawing/2014/main" id="{749C386B-38CD-AC15-C1B3-1B0740F7E52C}"/>
                </a:ext>
              </a:extLst>
            </p:cNvPr>
            <p:cNvSpPr/>
            <p:nvPr/>
          </p:nvSpPr>
          <p:spPr>
            <a:xfrm>
              <a:off x="9259724" y="2844943"/>
              <a:ext cx="163392" cy="1670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47">
              <a:extLst>
                <a:ext uri="{FF2B5EF4-FFF2-40B4-BE49-F238E27FC236}">
                  <a16:creationId xmlns:a16="http://schemas.microsoft.com/office/drawing/2014/main" id="{1655890E-E083-80BA-9AC3-0643D351D340}"/>
                </a:ext>
              </a:extLst>
            </p:cNvPr>
            <p:cNvSpPr/>
            <p:nvPr/>
          </p:nvSpPr>
          <p:spPr>
            <a:xfrm>
              <a:off x="9614199" y="2844943"/>
              <a:ext cx="163392" cy="1670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48">
              <a:extLst>
                <a:ext uri="{FF2B5EF4-FFF2-40B4-BE49-F238E27FC236}">
                  <a16:creationId xmlns:a16="http://schemas.microsoft.com/office/drawing/2014/main" id="{29B9953A-9709-7F8E-3839-32A9243C67E4}"/>
                </a:ext>
              </a:extLst>
            </p:cNvPr>
            <p:cNvSpPr/>
            <p:nvPr/>
          </p:nvSpPr>
          <p:spPr>
            <a:xfrm>
              <a:off x="9978325" y="2844943"/>
              <a:ext cx="163392" cy="1670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49">
              <a:extLst>
                <a:ext uri="{FF2B5EF4-FFF2-40B4-BE49-F238E27FC236}">
                  <a16:creationId xmlns:a16="http://schemas.microsoft.com/office/drawing/2014/main" id="{5F377C54-3365-375D-271F-B8401B863208}"/>
                </a:ext>
              </a:extLst>
            </p:cNvPr>
            <p:cNvSpPr/>
            <p:nvPr/>
          </p:nvSpPr>
          <p:spPr>
            <a:xfrm>
              <a:off x="10342451" y="2844943"/>
              <a:ext cx="163392" cy="1670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50">
              <a:extLst>
                <a:ext uri="{FF2B5EF4-FFF2-40B4-BE49-F238E27FC236}">
                  <a16:creationId xmlns:a16="http://schemas.microsoft.com/office/drawing/2014/main" id="{763B06DF-638B-80A1-A12F-C31A0E2357C8}"/>
                </a:ext>
              </a:extLst>
            </p:cNvPr>
            <p:cNvSpPr/>
            <p:nvPr/>
          </p:nvSpPr>
          <p:spPr>
            <a:xfrm>
              <a:off x="10916640" y="2844943"/>
              <a:ext cx="163392" cy="1670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51">
              <a:extLst>
                <a:ext uri="{FF2B5EF4-FFF2-40B4-BE49-F238E27FC236}">
                  <a16:creationId xmlns:a16="http://schemas.microsoft.com/office/drawing/2014/main" id="{4171D5CB-256B-5DA9-5ED5-AB99273D4764}"/>
                </a:ext>
              </a:extLst>
            </p:cNvPr>
            <p:cNvSpPr/>
            <p:nvPr/>
          </p:nvSpPr>
          <p:spPr>
            <a:xfrm>
              <a:off x="11266645" y="2844943"/>
              <a:ext cx="163392" cy="1670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52">
              <a:extLst>
                <a:ext uri="{FF2B5EF4-FFF2-40B4-BE49-F238E27FC236}">
                  <a16:creationId xmlns:a16="http://schemas.microsoft.com/office/drawing/2014/main" id="{DF65CB5B-D801-BBE2-125F-59FC30E1F966}"/>
                </a:ext>
              </a:extLst>
            </p:cNvPr>
            <p:cNvSpPr/>
            <p:nvPr/>
          </p:nvSpPr>
          <p:spPr>
            <a:xfrm>
              <a:off x="11626210" y="2844943"/>
              <a:ext cx="163392" cy="1670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箭头连接符 53">
              <a:extLst>
                <a:ext uri="{FF2B5EF4-FFF2-40B4-BE49-F238E27FC236}">
                  <a16:creationId xmlns:a16="http://schemas.microsoft.com/office/drawing/2014/main" id="{266EF96C-69C2-51C0-2F00-48AD799110DF}"/>
                </a:ext>
              </a:extLst>
            </p:cNvPr>
            <p:cNvCxnSpPr>
              <a:stCxn id="165" idx="6"/>
              <a:endCxn id="166" idx="2"/>
            </p:cNvCxnSpPr>
            <p:nvPr/>
          </p:nvCxnSpPr>
          <p:spPr>
            <a:xfrm>
              <a:off x="8943531" y="2928485"/>
              <a:ext cx="3161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4" name="直接箭头连接符 54">
              <a:extLst>
                <a:ext uri="{FF2B5EF4-FFF2-40B4-BE49-F238E27FC236}">
                  <a16:creationId xmlns:a16="http://schemas.microsoft.com/office/drawing/2014/main" id="{0D398FFC-819E-843C-062D-86DB51C96C9F}"/>
                </a:ext>
              </a:extLst>
            </p:cNvPr>
            <p:cNvCxnSpPr>
              <a:stCxn id="169" idx="6"/>
              <a:endCxn id="170" idx="2"/>
            </p:cNvCxnSpPr>
            <p:nvPr/>
          </p:nvCxnSpPr>
          <p:spPr>
            <a:xfrm>
              <a:off x="10505843" y="2928485"/>
              <a:ext cx="4107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5" name="组合 55">
            <a:extLst>
              <a:ext uri="{FF2B5EF4-FFF2-40B4-BE49-F238E27FC236}">
                <a16:creationId xmlns:a16="http://schemas.microsoft.com/office/drawing/2014/main" id="{41EDE4EC-7BAD-DFDB-BDEB-8BA93B60336A}"/>
              </a:ext>
            </a:extLst>
          </p:cNvPr>
          <p:cNvGrpSpPr/>
          <p:nvPr/>
        </p:nvGrpSpPr>
        <p:grpSpPr>
          <a:xfrm>
            <a:off x="7274941" y="2116598"/>
            <a:ext cx="3358797" cy="144325"/>
            <a:chOff x="8430805" y="2607943"/>
            <a:chExt cx="3358797" cy="144325"/>
          </a:xfrm>
        </p:grpSpPr>
        <p:sp>
          <p:nvSpPr>
            <p:cNvPr id="176" name="矩形 56">
              <a:extLst>
                <a:ext uri="{FF2B5EF4-FFF2-40B4-BE49-F238E27FC236}">
                  <a16:creationId xmlns:a16="http://schemas.microsoft.com/office/drawing/2014/main" id="{EBB9E9FF-7DC8-22E5-F548-BDB90EF381BE}"/>
                </a:ext>
              </a:extLst>
            </p:cNvPr>
            <p:cNvSpPr/>
            <p:nvPr/>
          </p:nvSpPr>
          <p:spPr>
            <a:xfrm>
              <a:off x="8430805" y="2607943"/>
              <a:ext cx="158251" cy="144325"/>
            </a:xfrm>
            <a:prstGeom prst="rect">
              <a:avLst/>
            </a:prstGeom>
            <a:solidFill>
              <a:srgbClr val="7473D4"/>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7" name="矩形 57">
              <a:extLst>
                <a:ext uri="{FF2B5EF4-FFF2-40B4-BE49-F238E27FC236}">
                  <a16:creationId xmlns:a16="http://schemas.microsoft.com/office/drawing/2014/main" id="{FDF62C3F-CEED-B5AB-74F0-2AED8319D0C3}"/>
                </a:ext>
              </a:extLst>
            </p:cNvPr>
            <p:cNvSpPr/>
            <p:nvPr/>
          </p:nvSpPr>
          <p:spPr>
            <a:xfrm>
              <a:off x="8785280" y="2607943"/>
              <a:ext cx="158251" cy="144325"/>
            </a:xfrm>
            <a:prstGeom prst="rect">
              <a:avLst/>
            </a:prstGeom>
            <a:solidFill>
              <a:srgbClr val="7473D4"/>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8" name="矩形 58">
              <a:extLst>
                <a:ext uri="{FF2B5EF4-FFF2-40B4-BE49-F238E27FC236}">
                  <a16:creationId xmlns:a16="http://schemas.microsoft.com/office/drawing/2014/main" id="{0DF4C639-36B2-66E4-EEF4-3ADE0E1C4DCD}"/>
                </a:ext>
              </a:extLst>
            </p:cNvPr>
            <p:cNvSpPr/>
            <p:nvPr/>
          </p:nvSpPr>
          <p:spPr>
            <a:xfrm>
              <a:off x="9264865" y="2607943"/>
              <a:ext cx="158251" cy="144325"/>
            </a:xfrm>
            <a:prstGeom prst="rect">
              <a:avLst/>
            </a:prstGeom>
            <a:solidFill>
              <a:srgbClr val="3CAFE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9" name="矩形 59">
              <a:extLst>
                <a:ext uri="{FF2B5EF4-FFF2-40B4-BE49-F238E27FC236}">
                  <a16:creationId xmlns:a16="http://schemas.microsoft.com/office/drawing/2014/main" id="{C0F231C0-02A4-6639-AE91-958A5A653E4D}"/>
                </a:ext>
              </a:extLst>
            </p:cNvPr>
            <p:cNvSpPr/>
            <p:nvPr/>
          </p:nvSpPr>
          <p:spPr>
            <a:xfrm>
              <a:off x="9619340" y="2607943"/>
              <a:ext cx="158251" cy="144325"/>
            </a:xfrm>
            <a:prstGeom prst="rect">
              <a:avLst/>
            </a:prstGeom>
            <a:solidFill>
              <a:srgbClr val="3CAFE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0" name="矩形 60">
              <a:extLst>
                <a:ext uri="{FF2B5EF4-FFF2-40B4-BE49-F238E27FC236}">
                  <a16:creationId xmlns:a16="http://schemas.microsoft.com/office/drawing/2014/main" id="{3A04515F-C663-D487-89E9-4172555C356B}"/>
                </a:ext>
              </a:extLst>
            </p:cNvPr>
            <p:cNvSpPr/>
            <p:nvPr/>
          </p:nvSpPr>
          <p:spPr>
            <a:xfrm>
              <a:off x="9983466" y="2607943"/>
              <a:ext cx="158251" cy="144325"/>
            </a:xfrm>
            <a:prstGeom prst="rect">
              <a:avLst/>
            </a:prstGeom>
            <a:solidFill>
              <a:srgbClr val="3CAFE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1" name="矩形 61">
              <a:extLst>
                <a:ext uri="{FF2B5EF4-FFF2-40B4-BE49-F238E27FC236}">
                  <a16:creationId xmlns:a16="http://schemas.microsoft.com/office/drawing/2014/main" id="{097C9A3F-887C-A3F8-4388-CCFD39D4B6F4}"/>
                </a:ext>
              </a:extLst>
            </p:cNvPr>
            <p:cNvSpPr/>
            <p:nvPr/>
          </p:nvSpPr>
          <p:spPr>
            <a:xfrm>
              <a:off x="10347592" y="2607943"/>
              <a:ext cx="158251" cy="144325"/>
            </a:xfrm>
            <a:prstGeom prst="rect">
              <a:avLst/>
            </a:prstGeom>
            <a:solidFill>
              <a:srgbClr val="3CAFE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2" name="矩形 62">
              <a:extLst>
                <a:ext uri="{FF2B5EF4-FFF2-40B4-BE49-F238E27FC236}">
                  <a16:creationId xmlns:a16="http://schemas.microsoft.com/office/drawing/2014/main" id="{EB44234C-7BF9-070F-8F2F-87323475BA08}"/>
                </a:ext>
              </a:extLst>
            </p:cNvPr>
            <p:cNvSpPr/>
            <p:nvPr/>
          </p:nvSpPr>
          <p:spPr>
            <a:xfrm>
              <a:off x="10921781" y="2607943"/>
              <a:ext cx="158251" cy="144325"/>
            </a:xfrm>
            <a:prstGeom prst="rect">
              <a:avLst/>
            </a:prstGeom>
            <a:solidFill>
              <a:srgbClr val="4ADDBA"/>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3" name="矩形 63">
              <a:extLst>
                <a:ext uri="{FF2B5EF4-FFF2-40B4-BE49-F238E27FC236}">
                  <a16:creationId xmlns:a16="http://schemas.microsoft.com/office/drawing/2014/main" id="{33ACBCE1-AB69-8934-ACB0-7DAA843F25E0}"/>
                </a:ext>
              </a:extLst>
            </p:cNvPr>
            <p:cNvSpPr/>
            <p:nvPr/>
          </p:nvSpPr>
          <p:spPr>
            <a:xfrm>
              <a:off x="11271786" y="2607943"/>
              <a:ext cx="158251" cy="144325"/>
            </a:xfrm>
            <a:prstGeom prst="rect">
              <a:avLst/>
            </a:prstGeom>
            <a:solidFill>
              <a:srgbClr val="4ADDBA"/>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4" name="矩形 64">
              <a:extLst>
                <a:ext uri="{FF2B5EF4-FFF2-40B4-BE49-F238E27FC236}">
                  <a16:creationId xmlns:a16="http://schemas.microsoft.com/office/drawing/2014/main" id="{55479751-7EFE-D5D8-BADA-3663FF282BCA}"/>
                </a:ext>
              </a:extLst>
            </p:cNvPr>
            <p:cNvSpPr/>
            <p:nvPr/>
          </p:nvSpPr>
          <p:spPr>
            <a:xfrm>
              <a:off x="11631351" y="2607943"/>
              <a:ext cx="158251" cy="144325"/>
            </a:xfrm>
            <a:prstGeom prst="rect">
              <a:avLst/>
            </a:prstGeom>
            <a:solidFill>
              <a:srgbClr val="4ADDBA"/>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85" name="直接箭头连接符 65">
              <a:extLst>
                <a:ext uri="{FF2B5EF4-FFF2-40B4-BE49-F238E27FC236}">
                  <a16:creationId xmlns:a16="http://schemas.microsoft.com/office/drawing/2014/main" id="{0CB0F110-47C4-E1B6-857F-122FFE37FA7D}"/>
                </a:ext>
              </a:extLst>
            </p:cNvPr>
            <p:cNvCxnSpPr>
              <a:stCxn id="176" idx="3"/>
              <a:endCxn id="177" idx="1"/>
            </p:cNvCxnSpPr>
            <p:nvPr/>
          </p:nvCxnSpPr>
          <p:spPr>
            <a:xfrm>
              <a:off x="8589056" y="2680106"/>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6" name="直接箭头连接符 66">
              <a:extLst>
                <a:ext uri="{FF2B5EF4-FFF2-40B4-BE49-F238E27FC236}">
                  <a16:creationId xmlns:a16="http://schemas.microsoft.com/office/drawing/2014/main" id="{78F9B8B0-8CA1-C4B7-D01E-DC67F6834746}"/>
                </a:ext>
              </a:extLst>
            </p:cNvPr>
            <p:cNvCxnSpPr/>
            <p:nvPr/>
          </p:nvCxnSpPr>
          <p:spPr>
            <a:xfrm>
              <a:off x="9427527" y="2681391"/>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直接箭头连接符 67">
              <a:extLst>
                <a:ext uri="{FF2B5EF4-FFF2-40B4-BE49-F238E27FC236}">
                  <a16:creationId xmlns:a16="http://schemas.microsoft.com/office/drawing/2014/main" id="{29A04A03-0256-A3AC-2CD2-FE4829C18B16}"/>
                </a:ext>
              </a:extLst>
            </p:cNvPr>
            <p:cNvCxnSpPr/>
            <p:nvPr/>
          </p:nvCxnSpPr>
          <p:spPr>
            <a:xfrm>
              <a:off x="9786571" y="2687782"/>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8" name="直接箭头连接符 68">
              <a:extLst>
                <a:ext uri="{FF2B5EF4-FFF2-40B4-BE49-F238E27FC236}">
                  <a16:creationId xmlns:a16="http://schemas.microsoft.com/office/drawing/2014/main" id="{C0DC670F-E231-FBB5-C817-05C1262EC030}"/>
                </a:ext>
              </a:extLst>
            </p:cNvPr>
            <p:cNvCxnSpPr/>
            <p:nvPr/>
          </p:nvCxnSpPr>
          <p:spPr>
            <a:xfrm>
              <a:off x="10142088" y="2680106"/>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9" name="直接箭头连接符 69">
              <a:extLst>
                <a:ext uri="{FF2B5EF4-FFF2-40B4-BE49-F238E27FC236}">
                  <a16:creationId xmlns:a16="http://schemas.microsoft.com/office/drawing/2014/main" id="{664DD255-F493-AE2A-85D8-DA379390A12C}"/>
                </a:ext>
              </a:extLst>
            </p:cNvPr>
            <p:cNvCxnSpPr/>
            <p:nvPr/>
          </p:nvCxnSpPr>
          <p:spPr>
            <a:xfrm>
              <a:off x="11079620" y="2683273"/>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0" name="直接箭头连接符 70">
              <a:extLst>
                <a:ext uri="{FF2B5EF4-FFF2-40B4-BE49-F238E27FC236}">
                  <a16:creationId xmlns:a16="http://schemas.microsoft.com/office/drawing/2014/main" id="{A8540C71-2541-A5EA-A68A-412CC7D1E7AC}"/>
                </a:ext>
              </a:extLst>
            </p:cNvPr>
            <p:cNvCxnSpPr/>
            <p:nvPr/>
          </p:nvCxnSpPr>
          <p:spPr>
            <a:xfrm>
              <a:off x="11430742" y="2689311"/>
              <a:ext cx="196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1" name="直接箭头连接符 71">
              <a:extLst>
                <a:ext uri="{FF2B5EF4-FFF2-40B4-BE49-F238E27FC236}">
                  <a16:creationId xmlns:a16="http://schemas.microsoft.com/office/drawing/2014/main" id="{3503B68E-2450-D7D2-BD2B-C8D0546FDB00}"/>
                </a:ext>
              </a:extLst>
            </p:cNvPr>
            <p:cNvCxnSpPr/>
            <p:nvPr/>
          </p:nvCxnSpPr>
          <p:spPr>
            <a:xfrm>
              <a:off x="8943531" y="2687782"/>
              <a:ext cx="3161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2" name="直接箭头连接符 72">
              <a:extLst>
                <a:ext uri="{FF2B5EF4-FFF2-40B4-BE49-F238E27FC236}">
                  <a16:creationId xmlns:a16="http://schemas.microsoft.com/office/drawing/2014/main" id="{344D9D04-342C-3415-7D50-5EFB53C469A0}"/>
                </a:ext>
              </a:extLst>
            </p:cNvPr>
            <p:cNvCxnSpPr>
              <a:stCxn id="181" idx="3"/>
              <a:endCxn id="182" idx="1"/>
            </p:cNvCxnSpPr>
            <p:nvPr/>
          </p:nvCxnSpPr>
          <p:spPr>
            <a:xfrm>
              <a:off x="10505843" y="2680106"/>
              <a:ext cx="4159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93" name="直接箭头连接符 73">
            <a:extLst>
              <a:ext uri="{FF2B5EF4-FFF2-40B4-BE49-F238E27FC236}">
                <a16:creationId xmlns:a16="http://schemas.microsoft.com/office/drawing/2014/main" id="{F37F4132-F804-D6E0-C203-B65E154DF9D0}"/>
              </a:ext>
            </a:extLst>
          </p:cNvPr>
          <p:cNvCxnSpPr/>
          <p:nvPr/>
        </p:nvCxnSpPr>
        <p:spPr>
          <a:xfrm>
            <a:off x="9351522" y="1679251"/>
            <a:ext cx="4159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4" name="矩形 74">
            <a:extLst>
              <a:ext uri="{FF2B5EF4-FFF2-40B4-BE49-F238E27FC236}">
                <a16:creationId xmlns:a16="http://schemas.microsoft.com/office/drawing/2014/main" id="{297D3963-8455-2A9B-95DC-C52A709D5652}"/>
              </a:ext>
            </a:extLst>
          </p:cNvPr>
          <p:cNvSpPr/>
          <p:nvPr/>
        </p:nvSpPr>
        <p:spPr>
          <a:xfrm>
            <a:off x="7224967" y="1560621"/>
            <a:ext cx="622847" cy="748991"/>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5" name="矩形 75">
            <a:extLst>
              <a:ext uri="{FF2B5EF4-FFF2-40B4-BE49-F238E27FC236}">
                <a16:creationId xmlns:a16="http://schemas.microsoft.com/office/drawing/2014/main" id="{9ECF1910-3D92-90A6-6BA3-3C2FD5355315}"/>
              </a:ext>
            </a:extLst>
          </p:cNvPr>
          <p:cNvSpPr/>
          <p:nvPr/>
        </p:nvSpPr>
        <p:spPr>
          <a:xfrm>
            <a:off x="7948594" y="1556792"/>
            <a:ext cx="1473174" cy="748991"/>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6" name="矩形 76">
            <a:extLst>
              <a:ext uri="{FF2B5EF4-FFF2-40B4-BE49-F238E27FC236}">
                <a16:creationId xmlns:a16="http://schemas.microsoft.com/office/drawing/2014/main" id="{79BB5690-8371-BE62-DCDA-418462A7A1CC}"/>
              </a:ext>
            </a:extLst>
          </p:cNvPr>
          <p:cNvSpPr/>
          <p:nvPr/>
        </p:nvSpPr>
        <p:spPr>
          <a:xfrm>
            <a:off x="9627642" y="1556792"/>
            <a:ext cx="350005" cy="748991"/>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7" name="矩形 77">
            <a:extLst>
              <a:ext uri="{FF2B5EF4-FFF2-40B4-BE49-F238E27FC236}">
                <a16:creationId xmlns:a16="http://schemas.microsoft.com/office/drawing/2014/main" id="{B0C453C6-F628-0BB5-FDAB-53477A5E07AB}"/>
              </a:ext>
            </a:extLst>
          </p:cNvPr>
          <p:cNvSpPr/>
          <p:nvPr/>
        </p:nvSpPr>
        <p:spPr>
          <a:xfrm>
            <a:off x="10016709" y="1556792"/>
            <a:ext cx="712845" cy="748991"/>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8" name="箭头: 下 79">
            <a:extLst>
              <a:ext uri="{FF2B5EF4-FFF2-40B4-BE49-F238E27FC236}">
                <a16:creationId xmlns:a16="http://schemas.microsoft.com/office/drawing/2014/main" id="{96AC9692-F47E-BF4D-2938-E5EBD258AE23}"/>
              </a:ext>
            </a:extLst>
          </p:cNvPr>
          <p:cNvSpPr/>
          <p:nvPr/>
        </p:nvSpPr>
        <p:spPr>
          <a:xfrm rot="10800000">
            <a:off x="7425516" y="2327973"/>
            <a:ext cx="220980" cy="134805"/>
          </a:xfrm>
          <a:prstGeom prst="downArrow">
            <a:avLst/>
          </a:prstGeom>
          <a:solidFill>
            <a:srgbClr val="7473D4"/>
          </a:solidFill>
          <a:ln>
            <a:solidFill>
              <a:srgbClr val="7473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9" name="箭头: 下 80">
            <a:extLst>
              <a:ext uri="{FF2B5EF4-FFF2-40B4-BE49-F238E27FC236}">
                <a16:creationId xmlns:a16="http://schemas.microsoft.com/office/drawing/2014/main" id="{7013357E-6790-34D3-D58B-9BE0776CF4AE}"/>
              </a:ext>
            </a:extLst>
          </p:cNvPr>
          <p:cNvSpPr/>
          <p:nvPr/>
        </p:nvSpPr>
        <p:spPr>
          <a:xfrm rot="10800000">
            <a:off x="8557316" y="2326568"/>
            <a:ext cx="220980" cy="134805"/>
          </a:xfrm>
          <a:prstGeom prst="downArrow">
            <a:avLst/>
          </a:prstGeom>
          <a:solidFill>
            <a:srgbClr val="3CAFE1"/>
          </a:solidFill>
          <a:ln>
            <a:solidFill>
              <a:srgbClr val="3CAF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0" name="箭头: 下 81">
            <a:extLst>
              <a:ext uri="{FF2B5EF4-FFF2-40B4-BE49-F238E27FC236}">
                <a16:creationId xmlns:a16="http://schemas.microsoft.com/office/drawing/2014/main" id="{7DE75BD5-5FD5-9179-F814-39016300B6B0}"/>
              </a:ext>
            </a:extLst>
          </p:cNvPr>
          <p:cNvSpPr/>
          <p:nvPr/>
        </p:nvSpPr>
        <p:spPr>
          <a:xfrm rot="10800000">
            <a:off x="9712009" y="2316956"/>
            <a:ext cx="220980" cy="142402"/>
          </a:xfrm>
          <a:prstGeom prst="downArrow">
            <a:avLst/>
          </a:prstGeom>
          <a:solidFill>
            <a:srgbClr val="4ADDBA"/>
          </a:solidFill>
          <a:ln>
            <a:solidFill>
              <a:srgbClr val="4ADD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01" name="箭头: 下 82">
            <a:extLst>
              <a:ext uri="{FF2B5EF4-FFF2-40B4-BE49-F238E27FC236}">
                <a16:creationId xmlns:a16="http://schemas.microsoft.com/office/drawing/2014/main" id="{4124824B-2968-8C8C-1F0A-C9983F1B6BC1}"/>
              </a:ext>
            </a:extLst>
          </p:cNvPr>
          <p:cNvSpPr/>
          <p:nvPr/>
        </p:nvSpPr>
        <p:spPr>
          <a:xfrm>
            <a:off x="10266607" y="2318253"/>
            <a:ext cx="220980" cy="142402"/>
          </a:xfrm>
          <a:prstGeom prst="downArrow">
            <a:avLst/>
          </a:prstGeom>
          <a:solidFill>
            <a:srgbClr val="4ADDBA"/>
          </a:solidFill>
          <a:ln>
            <a:solidFill>
              <a:srgbClr val="4ADD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02" name="文本框 3">
            <a:extLst>
              <a:ext uri="{FF2B5EF4-FFF2-40B4-BE49-F238E27FC236}">
                <a16:creationId xmlns:a16="http://schemas.microsoft.com/office/drawing/2014/main" id="{8A8DC831-7B9B-531F-0E97-170515F40365}"/>
              </a:ext>
            </a:extLst>
          </p:cNvPr>
          <p:cNvSpPr txBox="1"/>
          <p:nvPr/>
        </p:nvSpPr>
        <p:spPr>
          <a:xfrm>
            <a:off x="4718965" y="2138454"/>
            <a:ext cx="1596310" cy="830997"/>
          </a:xfrm>
          <a:prstGeom prst="rect">
            <a:avLst/>
          </a:prstGeom>
          <a:noFill/>
        </p:spPr>
        <p:txBody>
          <a:bodyPr wrap="square" rtlCol="0">
            <a:spAutoFit/>
          </a:bodyPr>
          <a:lstStyle/>
          <a:p>
            <a:pPr algn="ctr">
              <a:defRPr/>
            </a:pPr>
            <a:r>
              <a:rPr lang="en-US" altLang="zh-CN" sz="2400" dirty="0">
                <a:solidFill>
                  <a:schemeClr val="accent1"/>
                </a:solidFill>
              </a:rPr>
              <a:t>Stationary</a:t>
            </a:r>
            <a:r>
              <a:rPr lang="zh-CN" altLang="en-US" sz="2400" dirty="0">
                <a:solidFill>
                  <a:schemeClr val="accent1"/>
                </a:solidFill>
              </a:rPr>
              <a:t> </a:t>
            </a:r>
            <a:r>
              <a:rPr lang="en-US" altLang="zh-CN" sz="2400" dirty="0">
                <a:solidFill>
                  <a:schemeClr val="accent1"/>
                </a:solidFill>
              </a:rPr>
              <a:t>process</a:t>
            </a:r>
          </a:p>
        </p:txBody>
      </p:sp>
      <p:sp>
        <p:nvSpPr>
          <p:cNvPr id="203" name="文本框 3">
            <a:extLst>
              <a:ext uri="{FF2B5EF4-FFF2-40B4-BE49-F238E27FC236}">
                <a16:creationId xmlns:a16="http://schemas.microsoft.com/office/drawing/2014/main" id="{C74DCB9C-CF97-78F6-AB06-9FD9960AF6FB}"/>
              </a:ext>
            </a:extLst>
          </p:cNvPr>
          <p:cNvSpPr txBox="1"/>
          <p:nvPr/>
        </p:nvSpPr>
        <p:spPr>
          <a:xfrm>
            <a:off x="4655840" y="4487080"/>
            <a:ext cx="1999208" cy="830997"/>
          </a:xfrm>
          <a:prstGeom prst="rect">
            <a:avLst/>
          </a:prstGeom>
          <a:noFill/>
        </p:spPr>
        <p:txBody>
          <a:bodyPr wrap="square" rtlCol="0">
            <a:spAutoFit/>
          </a:bodyPr>
          <a:lstStyle/>
          <a:p>
            <a:pPr algn="ctr">
              <a:defRPr/>
            </a:pPr>
            <a:r>
              <a:rPr lang="en-US" altLang="zh-CN" sz="2400" dirty="0">
                <a:solidFill>
                  <a:srgbClr val="FF0000"/>
                </a:solidFill>
              </a:rPr>
              <a:t>Nonstationary</a:t>
            </a:r>
            <a:r>
              <a:rPr lang="zh-CN" altLang="en-US" sz="2400" dirty="0">
                <a:solidFill>
                  <a:srgbClr val="FF0000"/>
                </a:solidFill>
              </a:rPr>
              <a:t> </a:t>
            </a:r>
            <a:r>
              <a:rPr lang="en-US" altLang="zh-CN" sz="2400" dirty="0">
                <a:solidFill>
                  <a:srgbClr val="FF0000"/>
                </a:solidFill>
              </a:rPr>
              <a:t>process</a:t>
            </a:r>
          </a:p>
        </p:txBody>
      </p:sp>
    </p:spTree>
    <p:extLst>
      <p:ext uri="{BB962C8B-B14F-4D97-AF65-F5344CB8AC3E}">
        <p14:creationId xmlns:p14="http://schemas.microsoft.com/office/powerpoint/2010/main" val="503284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http://img4.imgtn.bdimg.com/it/u=1567808387,2544183011&amp;fm=21&amp;gp=0.jpg">
            <a:extLst>
              <a:ext uri="{FF2B5EF4-FFF2-40B4-BE49-F238E27FC236}">
                <a16:creationId xmlns:a16="http://schemas.microsoft.com/office/drawing/2014/main" id="{53563917-9D93-4332-785B-02B018B5FFA9}"/>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2">
            <a:extLst>
              <a:ext uri="{FF2B5EF4-FFF2-40B4-BE49-F238E27FC236}">
                <a16:creationId xmlns:a16="http://schemas.microsoft.com/office/drawing/2014/main" id="{831943B0-2A38-1D92-6D3E-3F343BA015AA}"/>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Identification</a:t>
            </a:r>
            <a:r>
              <a:rPr lang="zh-CN" altLang="en-US" sz="3200" b="1" dirty="0"/>
              <a:t> </a:t>
            </a:r>
            <a:r>
              <a:rPr lang="en-US" altLang="zh-CN" sz="3200" b="1" dirty="0"/>
              <a:t>Theorem</a:t>
            </a:r>
            <a:r>
              <a:rPr lang="zh-CN" altLang="en-US" sz="3200" b="1" dirty="0"/>
              <a:t> </a:t>
            </a:r>
            <a:r>
              <a:rPr lang="en-US" altLang="zh-CN" sz="3200" b="1" dirty="0"/>
              <a:t>under</a:t>
            </a:r>
            <a:r>
              <a:rPr lang="zh-CN" altLang="en-US" sz="3200" b="1" dirty="0"/>
              <a:t> </a:t>
            </a:r>
            <a:r>
              <a:rPr lang="en-US" altLang="zh-CN" sz="3200" b="1" dirty="0"/>
              <a:t>Unknown</a:t>
            </a:r>
            <a:r>
              <a:rPr lang="zh-CN" altLang="en-US" sz="3200" b="1" dirty="0"/>
              <a:t> </a:t>
            </a:r>
            <a:r>
              <a:rPr lang="en-US" altLang="zh-CN" sz="3200" b="1" dirty="0"/>
              <a:t>Nonstationary</a:t>
            </a:r>
          </a:p>
        </p:txBody>
      </p:sp>
      <p:sp>
        <p:nvSpPr>
          <p:cNvPr id="6" name="Slide Number Placeholder 4">
            <a:extLst>
              <a:ext uri="{FF2B5EF4-FFF2-40B4-BE49-F238E27FC236}">
                <a16:creationId xmlns:a16="http://schemas.microsoft.com/office/drawing/2014/main" id="{F2A1FEAB-078E-FB79-1890-1968F1021CF9}"/>
              </a:ext>
            </a:extLst>
          </p:cNvPr>
          <p:cNvSpPr>
            <a:spLocks noGrp="1"/>
          </p:cNvSpPr>
          <p:nvPr>
            <p:ph type="sldNum" sz="quarter" idx="4"/>
          </p:nvPr>
        </p:nvSpPr>
        <p:spPr>
          <a:xfrm>
            <a:off x="8737600" y="6356351"/>
            <a:ext cx="2844800" cy="365125"/>
          </a:xfrm>
        </p:spPr>
        <p:txBody>
          <a:bodyPr/>
          <a:lstStyle/>
          <a:p>
            <a:fld id="{0C913308-F349-4B6D-A68A-DD1791B4A57B}" type="slidenum">
              <a:rPr lang="zh-CN" altLang="en-US" smtClean="0"/>
              <a:t>15</a:t>
            </a:fld>
            <a:endParaRPr lang="zh-CN" altLang="en-US"/>
          </a:p>
        </p:txBody>
      </p:sp>
      <p:sp>
        <p:nvSpPr>
          <p:cNvPr id="7" name="文本框 3">
            <a:extLst>
              <a:ext uri="{FF2B5EF4-FFF2-40B4-BE49-F238E27FC236}">
                <a16:creationId xmlns:a16="http://schemas.microsoft.com/office/drawing/2014/main" id="{FA757502-526C-1501-2E61-06DD6076D880}"/>
              </a:ext>
            </a:extLst>
          </p:cNvPr>
          <p:cNvSpPr txBox="1"/>
          <p:nvPr/>
        </p:nvSpPr>
        <p:spPr>
          <a:xfrm>
            <a:off x="9217039" y="6455850"/>
            <a:ext cx="2542976" cy="338554"/>
          </a:xfrm>
          <a:prstGeom prst="rect">
            <a:avLst/>
          </a:prstGeom>
          <a:noFill/>
        </p:spPr>
        <p:txBody>
          <a:bodyPr wrap="square" rtlCol="0">
            <a:spAutoFit/>
          </a:bodyPr>
          <a:lstStyle/>
          <a:p>
            <a:pPr>
              <a:defRPr/>
            </a:pPr>
            <a:r>
              <a:rPr lang="en-US" sz="1600" dirty="0"/>
              <a:t>(Li et al</a:t>
            </a:r>
            <a:r>
              <a:rPr lang="en-US" altLang="zh-CN" sz="1600" dirty="0"/>
              <a:t>.</a:t>
            </a:r>
            <a:r>
              <a:rPr lang="en-US" sz="1600" dirty="0"/>
              <a:t>, 2024)</a:t>
            </a:r>
            <a:endParaRPr lang="en-US" sz="1600" dirty="0">
              <a:solidFill>
                <a:srgbClr val="000000"/>
              </a:solidFill>
            </a:endParaRPr>
          </a:p>
        </p:txBody>
      </p:sp>
      <mc:AlternateContent xmlns:mc="http://schemas.openxmlformats.org/markup-compatibility/2006">
        <mc:Choice xmlns:a14="http://schemas.microsoft.com/office/drawing/2010/main" Requires="a14">
          <p:sp>
            <p:nvSpPr>
              <p:cNvPr id="8" name="文本框 3">
                <a:extLst>
                  <a:ext uri="{FF2B5EF4-FFF2-40B4-BE49-F238E27FC236}">
                    <a16:creationId xmlns:a16="http://schemas.microsoft.com/office/drawing/2014/main" id="{DF81D14D-ED84-7A9C-D10B-C376642EB762}"/>
                  </a:ext>
                </a:extLst>
              </p:cNvPr>
              <p:cNvSpPr txBox="1"/>
              <p:nvPr/>
            </p:nvSpPr>
            <p:spPr>
              <a:xfrm>
                <a:off x="491187" y="776139"/>
                <a:ext cx="11209623" cy="5697906"/>
              </a:xfrm>
              <a:prstGeom prst="rect">
                <a:avLst/>
              </a:prstGeom>
              <a:noFill/>
            </p:spPr>
            <p:txBody>
              <a:bodyPr wrap="square" rtlCol="0">
                <a:spAutoFit/>
              </a:bodyPr>
              <a:lstStyle/>
              <a:p>
                <a:pPr>
                  <a:defRPr/>
                </a:pPr>
                <a:r>
                  <a:rPr lang="en-US" altLang="zh-CN" b="1" dirty="0"/>
                  <a:t>Data</a:t>
                </a:r>
                <a:r>
                  <a:rPr lang="zh-CN" altLang="en-US" b="1" dirty="0"/>
                  <a:t> </a:t>
                </a:r>
                <a:r>
                  <a:rPr lang="en-US" altLang="zh-CN" b="1" dirty="0"/>
                  <a:t>generation</a:t>
                </a:r>
                <a:r>
                  <a:rPr lang="zh-CN" altLang="en-US" b="1" dirty="0"/>
                  <a:t> </a:t>
                </a:r>
                <a:r>
                  <a:rPr lang="en-US" altLang="zh-CN" b="1" dirty="0"/>
                  <a:t>process: </a:t>
                </a:r>
                <a:r>
                  <a:rPr lang="en-US" altLang="zh-CN" dirty="0"/>
                  <a:t>Contain stationary and nonstationary latent temporal transition and the invertible mixing function. </a:t>
                </a:r>
              </a:p>
              <a:p>
                <a:pPr algn="ctr">
                  <a:defRP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𝑡</m:t>
                        </m:r>
                      </m:sub>
                      <m:sup>
                        <m:r>
                          <a:rPr lang="en-US" altLang="zh-CN" i="1">
                            <a:latin typeface="Cambria Math" panose="02040503050406030204" pitchFamily="18" charset="0"/>
                          </a:rPr>
                          <m:t>𝑒</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𝑡</m:t>
                        </m:r>
                      </m:sub>
                      <m:sup>
                        <m:r>
                          <a:rPr lang="en-US" altLang="zh-CN" i="1">
                            <a:latin typeface="Cambria Math" panose="02040503050406030204" pitchFamily="18" charset="0"/>
                          </a:rPr>
                          <m:t>𝑠</m:t>
                        </m:r>
                      </m:sup>
                    </m:sSubSup>
                    <m:r>
                      <a:rPr lang="en-US" altLang="zh-CN" i="1">
                        <a:latin typeface="Cambria Math" panose="02040503050406030204" pitchFamily="18" charset="0"/>
                      </a:rPr>
                      <m:t>)</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𝑖𝑡</m:t>
                        </m:r>
                      </m:sub>
                      <m:sup>
                        <m:r>
                          <a:rPr lang="en-US" altLang="zh-CN" i="1">
                            <a:latin typeface="Cambria Math" panose="02040503050406030204" pitchFamily="18" charset="0"/>
                          </a:rPr>
                          <m:t>𝑠</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𝑠</m:t>
                        </m:r>
                      </m:sup>
                    </m:sSubSup>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a:latin typeface="Cambria Math" panose="02040503050406030204" pitchFamily="18" charset="0"/>
                              </a:rPr>
                              <m:t>𝐏𝐚</m:t>
                            </m:r>
                            <m:r>
                              <a:rPr lang="en-US" altLang="zh-CN" i="1">
                                <a:latin typeface="Cambria Math" panose="02040503050406030204" pitchFamily="18" charset="0"/>
                              </a:rPr>
                              <m:t>(</m:t>
                            </m:r>
                            <m:r>
                              <a:rPr lang="en-US" altLang="zh-CN" i="1">
                                <a:latin typeface="Cambria Math" panose="02040503050406030204" pitchFamily="18" charset="0"/>
                              </a:rPr>
                              <m:t>𝑧</m:t>
                            </m:r>
                          </m:e>
                          <m:sub>
                            <m:r>
                              <a:rPr lang="en-US" altLang="zh-CN" i="1">
                                <a:latin typeface="Cambria Math" panose="02040503050406030204" pitchFamily="18" charset="0"/>
                              </a:rPr>
                              <m:t>𝑖𝑡</m:t>
                            </m:r>
                          </m:sub>
                          <m:sup>
                            <m:r>
                              <a:rPr lang="en-US" altLang="zh-CN" i="1">
                                <a:latin typeface="Cambria Math" panose="02040503050406030204" pitchFamily="18" charset="0"/>
                              </a:rPr>
                              <m:t>𝑠</m:t>
                            </m:r>
                          </m:sup>
                        </m:sSubSup>
                      </m:e>
                    </m:d>
                    <m:r>
                      <a:rPr lang="en-US" altLang="zh-CN" i="1">
                        <a:latin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𝑖𝑡</m:t>
                        </m:r>
                      </m:sub>
                      <m:sup>
                        <m:r>
                          <a:rPr lang="en-US" altLang="zh-CN" i="1">
                            <a:latin typeface="Cambria Math" panose="02040503050406030204" pitchFamily="18" charset="0"/>
                            <a:ea typeface="Cambria Math" panose="02040503050406030204" pitchFamily="18" charset="0"/>
                          </a:rPr>
                          <m:t>𝑠</m:t>
                        </m:r>
                      </m:sup>
                    </m:sSubSup>
                    <m:r>
                      <a:rPr lang="en-US" altLang="zh-CN" i="1">
                        <a:latin typeface="Cambria Math" panose="02040503050406030204" pitchFamily="18" charset="0"/>
                      </a:rPr>
                      <m:t>)</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𝑖𝑡</m:t>
                        </m:r>
                      </m:sub>
                      <m:sup>
                        <m:r>
                          <a:rPr lang="en-US" altLang="zh-CN" b="0" i="1" smtClean="0">
                            <a:latin typeface="Cambria Math" panose="02040503050406030204" pitchFamily="18" charset="0"/>
                          </a:rPr>
                          <m:t>𝑒</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𝑒</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𝑖𝑡</m:t>
                        </m:r>
                      </m:sub>
                      <m:sup>
                        <m:r>
                          <a:rPr lang="en-US" altLang="zh-CN" b="0" i="1" smtClean="0">
                            <a:latin typeface="Cambria Math" panose="02040503050406030204" pitchFamily="18" charset="0"/>
                            <a:ea typeface="Cambria Math" panose="02040503050406030204" pitchFamily="18" charset="0"/>
                          </a:rPr>
                          <m:t>𝑒</m:t>
                        </m:r>
                      </m:sup>
                    </m:sSubSup>
                    <m:r>
                      <a:rPr lang="en-US" altLang="zh-CN" i="1">
                        <a:latin typeface="Cambria Math" panose="02040503050406030204" pitchFamily="18" charset="0"/>
                      </a:rPr>
                      <m:t>)</m:t>
                    </m:r>
                  </m:oMath>
                </a14:m>
                <a:endParaRPr lang="en-US" altLang="zh-CN" dirty="0"/>
              </a:p>
              <a:p>
                <a:pPr>
                  <a:defRPr/>
                </a:pPr>
                <a:endParaRPr lang="en-US" altLang="zh-CN" dirty="0"/>
              </a:p>
              <a:p>
                <a:pPr>
                  <a:defRPr/>
                </a:pPr>
                <a:r>
                  <a:rPr lang="en-US" altLang="zh-CN" b="1" dirty="0"/>
                  <a:t>Theorem</a:t>
                </a:r>
                <a:r>
                  <a:rPr lang="en-US" altLang="zh-CN" dirty="0"/>
                  <a:t> </a:t>
                </a:r>
                <a:r>
                  <a:rPr lang="en-US" altLang="zh-CN" b="1" dirty="0"/>
                  <a:t>(Block-wise Identifiability of the Stationary and Nonstationary Latent Variables.) </a:t>
                </a:r>
                <a:r>
                  <a:rPr lang="en-US" altLang="zh-CN" dirty="0"/>
                  <a:t>We follow the data generation process with stationary and nonstationary latent variables, then if the following assumptions </a:t>
                </a:r>
              </a:p>
              <a:p>
                <a:pPr>
                  <a:defRPr/>
                </a:pPr>
                <a:endParaRPr lang="en-US" altLang="zh-CN" dirty="0"/>
              </a:p>
              <a:p>
                <a:pPr>
                  <a:defRPr/>
                </a:pPr>
                <a:r>
                  <a:rPr lang="en-US" altLang="zh-CN" b="1" dirty="0">
                    <a:solidFill>
                      <a:srgbClr val="FF0000"/>
                    </a:solidFill>
                  </a:rPr>
                  <a:t>(Latent Markov Process):</a:t>
                </a:r>
                <a:r>
                  <a:rPr lang="en-US" altLang="zh-CN" b="1" dirty="0"/>
                  <a:t> </a:t>
                </a:r>
                <a:r>
                  <a:rPr lang="en-US" altLang="zh-CN" dirty="0"/>
                  <a:t>The latent environments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a14:m>
                <a:r>
                  <a:rPr lang="en-US" altLang="zh-CN" dirty="0"/>
                  <a:t> are generated from a Markov process</a:t>
                </a:r>
              </a:p>
              <a:p>
                <a:pPr>
                  <a:defRPr/>
                </a:pPr>
                <a:endParaRPr lang="en-US" altLang="zh-CN" dirty="0"/>
              </a:p>
              <a:p>
                <a:pPr>
                  <a:defRPr/>
                </a:pPr>
                <a:r>
                  <a:rPr lang="en-US" altLang="zh-CN" b="1" dirty="0"/>
                  <a:t>(Smooth and Positive Density)</a:t>
                </a:r>
                <a:r>
                  <a:rPr lang="en-US" altLang="zh-CN" dirty="0"/>
                  <a:t>: The probability density function of latent variables is smooth and positive.</a:t>
                </a:r>
              </a:p>
              <a:p>
                <a:pPr>
                  <a:defRPr/>
                </a:pPr>
                <a:endParaRPr lang="en-US" altLang="zh-CN" dirty="0"/>
              </a:p>
              <a:p>
                <a:pPr>
                  <a:defRPr/>
                </a:pPr>
                <a:r>
                  <a:rPr lang="en-US" altLang="zh-CN" b="1" dirty="0"/>
                  <a:t>(Linear Independent)</a:t>
                </a:r>
                <a:r>
                  <a:rPr lang="en-US" altLang="zh-CN" dirty="0"/>
                  <a:t>: For any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𝑒</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𝑒</m:t>
                            </m:r>
                          </m:sub>
                        </m:sSub>
                      </m:sup>
                    </m:sSup>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1,</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−1</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n-US" altLang="zh-CN">
                            <a:latin typeface="Cambria Math" panose="02040503050406030204" pitchFamily="18" charset="0"/>
                          </a:rPr>
                          <m:t>v</m:t>
                        </m:r>
                      </m:e>
                      <m:sub>
                        <m:r>
                          <m:rPr>
                            <m:sty m:val="p"/>
                          </m:rPr>
                          <a:rPr lang="en-US" altLang="zh-CN" b="0" i="0" smtClean="0">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n</m:t>
                            </m:r>
                          </m:e>
                          <m:sub>
                            <m:r>
                              <m:rPr>
                                <m:sty m:val="p"/>
                              </m:rPr>
                              <a:rPr lang="en-US" altLang="zh-CN" b="0" i="0" smtClean="0">
                                <a:latin typeface="Cambria Math" panose="02040503050406030204" pitchFamily="18" charset="0"/>
                              </a:rPr>
                              <m:t>e</m:t>
                            </m:r>
                          </m:sub>
                        </m:sSub>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−1</m:t>
                        </m:r>
                      </m:sub>
                    </m:sSub>
                  </m:oMath>
                </a14:m>
                <a:r>
                  <a:rPr lang="en-US" altLang="zh-CN" dirty="0"/>
                  <a:t> as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𝑒</m:t>
                        </m:r>
                      </m:sub>
                    </m:sSub>
                  </m:oMath>
                </a14:m>
                <a:r>
                  <a:rPr lang="en-US" altLang="zh-CN" dirty="0"/>
                  <a:t> vector functions in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𝑒</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a14:m>
                <a:r>
                  <a:rPr lang="en-US" altLang="zh-CN" dirty="0"/>
                  <a:t> are linear independent, where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v</m:t>
                        </m:r>
                      </m:e>
                      <m:sub>
                        <m:r>
                          <m:rPr>
                            <m:sty m:val="p"/>
                          </m:rPr>
                          <a:rPr lang="en-US" altLang="zh-CN">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oMath>
                </a14:m>
                <a:r>
                  <a:rPr lang="en-US" altLang="zh-CN" dirty="0"/>
                  <a:t> are formalized as follows:</a:t>
                </a:r>
              </a:p>
              <a:p>
                <a:pPr>
                  <a:defRPr/>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v</m:t>
                          </m:r>
                        </m:e>
                        <m:sub>
                          <m:r>
                            <m:rPr>
                              <m:sty m:val="p"/>
                            </m:rPr>
                            <a:rPr lang="en-US" altLang="zh-CN">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m:rPr>
                              <m:sty m:val="p"/>
                            </m:rPr>
                            <a:rPr lang="en-US" altLang="zh-CN" b="0" i="1" smtClean="0">
                              <a:latin typeface="Cambria Math" panose="02040503050406030204" pitchFamily="18" charset="0"/>
                            </a:rPr>
                            <m:t>log</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up>
                              <m:r>
                                <a:rPr lang="en-US" altLang="zh-CN" i="1">
                                  <a:latin typeface="Cambria Math" panose="02040503050406030204" pitchFamily="18" charset="0"/>
                                </a:rPr>
                                <m:t>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𝑡</m:t>
                              </m:r>
                              <m:r>
                                <a:rPr lang="en-US" altLang="zh-CN" i="1">
                                  <a:latin typeface="Cambria Math" panose="02040503050406030204" pitchFamily="18" charset="0"/>
                                </a:rPr>
                                <m:t>−2</m:t>
                              </m:r>
                            </m:sub>
                            <m:sup>
                              <m:r>
                                <a:rPr lang="en-US" altLang="zh-CN" i="1">
                                  <a:latin typeface="Cambria Math" panose="02040503050406030204" pitchFamily="18" charset="0"/>
                                </a:rPr>
                                <m:t>𝑒</m:t>
                              </m:r>
                            </m:sup>
                          </m:sSubSup>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𝑒</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𝑠</m:t>
                              </m:r>
                            </m:sup>
                          </m:sSubSup>
                        </m:den>
                      </m:f>
                    </m:oMath>
                  </m:oMathPara>
                </a14:m>
                <a:endParaRPr lang="en-US" altLang="zh-CN" dirty="0"/>
              </a:p>
              <a:p>
                <a:pPr>
                  <a:defRPr/>
                </a:pPr>
                <a:r>
                  <a:rPr lang="en-US" altLang="zh-CN" b="1" dirty="0"/>
                  <a:t>(Variability of Historical Information)</a:t>
                </a:r>
                <a:r>
                  <a:rPr lang="en-US" altLang="zh-CN" dirty="0"/>
                  <a:t>: There exist two values of </a:t>
                </a:r>
                <a14:m>
                  <m:oMath xmlns:m="http://schemas.openxmlformats.org/officeDocument/2006/math">
                    <m:r>
                      <a:rPr lang="en-US" altLang="zh-CN" b="1" i="1" smtClean="0">
                        <a:latin typeface="Cambria Math" panose="02040503050406030204" pitchFamily="18" charset="0"/>
                      </a:rPr>
                      <m:t>𝒖</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𝑡</m:t>
                            </m:r>
                            <m:r>
                              <a:rPr lang="en-US" altLang="zh-CN" i="1">
                                <a:latin typeface="Cambria Math" panose="02040503050406030204" pitchFamily="18" charset="0"/>
                              </a:rPr>
                              <m:t>−2</m:t>
                            </m:r>
                          </m:sub>
                          <m:sup>
                            <m:r>
                              <a:rPr lang="en-US" altLang="zh-CN" i="1">
                                <a:latin typeface="Cambria Math" panose="02040503050406030204" pitchFamily="18" charset="0"/>
                              </a:rPr>
                              <m:t>𝑒</m:t>
                            </m:r>
                          </m:sup>
                        </m:sSubSup>
                      </m:e>
                    </m:d>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0" i="1" smtClean="0">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𝒖</m:t>
                        </m:r>
                      </m:e>
                      <m:sub>
                        <m:r>
                          <a:rPr lang="en-US" altLang="zh-CN" b="0" i="1" smtClean="0">
                            <a:latin typeface="Cambria Math" panose="02040503050406030204" pitchFamily="18" charset="0"/>
                          </a:rPr>
                          <m:t>2</m:t>
                        </m:r>
                      </m:sub>
                    </m:sSub>
                  </m:oMath>
                </a14:m>
                <a:r>
                  <a:rPr lang="en-US" altLang="zh-CN" dirty="0"/>
                  <a:t>, </a:t>
                </a:r>
                <a:r>
                  <a:rPr lang="en-US" altLang="zh-CN" dirty="0" err="1"/>
                  <a:t>s.t.</a:t>
                </a:r>
                <a:r>
                  <a:rPr lang="en-US" altLang="zh-CN" dirty="0"/>
                  <a:t>, for any set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Sub>
                  </m:oMath>
                </a14:m>
                <a:r>
                  <a:rPr lang="en-US" altLang="zh-CN" dirty="0"/>
                  <a:t> with non-zero probability measure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𝑡</m:t>
                            </m:r>
                          </m:sub>
                        </m:sSub>
                      </m:sub>
                    </m:sSub>
                  </m:oMath>
                </a14:m>
                <a:r>
                  <a:rPr lang="en-US" altLang="zh-CN" dirty="0"/>
                  <a:t> cannot be expressed as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𝑡</m:t>
                            </m:r>
                          </m:sub>
                        </m:sSub>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𝑒</m:t>
                        </m:r>
                      </m:sup>
                    </m:sSubSup>
                  </m:oMath>
                </a14:m>
                <a:r>
                  <a:rPr lang="en-US" altLang="zh-CN" dirty="0"/>
                  <a:t>, for any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𝑡</m:t>
                            </m:r>
                          </m:sub>
                        </m:sSub>
                      </m:sub>
                    </m:sSub>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𝑍</m:t>
                        </m:r>
                      </m:e>
                      <m:sub>
                        <m:r>
                          <a:rPr lang="en-US" altLang="zh-CN" i="1">
                            <a:latin typeface="Cambria Math" panose="02040503050406030204" pitchFamily="18" charset="0"/>
                          </a:rPr>
                          <m:t>𝑡</m:t>
                        </m:r>
                      </m:sub>
                      <m:sup>
                        <m:r>
                          <a:rPr lang="en-US" altLang="zh-CN" b="0" i="1" smtClean="0">
                            <a:latin typeface="Cambria Math" panose="02040503050406030204" pitchFamily="18" charset="0"/>
                          </a:rPr>
                          <m:t>𝑠</m:t>
                        </m:r>
                      </m:sup>
                    </m:sSubSup>
                  </m:oMath>
                </a14:m>
                <a:r>
                  <a:rPr lang="en-US" altLang="zh-CN" dirty="0"/>
                  <a:t>, we have:</a:t>
                </a:r>
              </a:p>
              <a:p>
                <a:pPr algn="ctr">
                  <a:defRPr/>
                </a:pPr>
                <a14:m>
                  <m:oMath xmlns:m="http://schemas.openxmlformats.org/officeDocument/2006/math">
                    <m:nary>
                      <m:naryPr>
                        <m:ctrlPr>
                          <a:rPr lang="en-US" altLang="zh-CN"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m:rPr>
                                <m:brk m:alnAt="23"/>
                              </m:rPr>
                              <a:rPr lang="en-US" altLang="zh-CN" b="0" i="1" smtClean="0">
                                <a:latin typeface="Cambria Math" panose="02040503050406030204" pitchFamily="18" charset="0"/>
                              </a:rPr>
                              <m:t>𝑧</m:t>
                            </m:r>
                          </m:e>
                          <m:sub>
                            <m:r>
                              <m:rPr>
                                <m:brk m:alnAt="23"/>
                              </m:rP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𝑡</m:t>
                                </m:r>
                              </m:sub>
                            </m:sSub>
                          </m:sub>
                        </m:sSub>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sub>
                            </m:sSub>
                          </m:e>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0" i="1" smtClean="0">
                                    <a:latin typeface="Cambria Math" panose="02040503050406030204" pitchFamily="18" charset="0"/>
                                  </a:rPr>
                                  <m:t>1</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sub>
                            </m:sSub>
                          </m:sub>
                        </m:sSub>
                      </m:e>
                    </m:nary>
                    <m:r>
                      <a:rPr lang="en-US" altLang="zh-CN" b="0" i="1" smtClean="0">
                        <a:latin typeface="Cambria Math" panose="02040503050406030204" pitchFamily="18" charset="0"/>
                      </a:rPr>
                      <m:t>≠</m:t>
                    </m:r>
                    <m:nary>
                      <m:naryPr>
                        <m:ctrlPr>
                          <a:rPr lang="en-US" altLang="zh-CN" i="1">
                            <a:latin typeface="Cambria Math" panose="02040503050406030204" pitchFamily="18" charset="0"/>
                          </a:rPr>
                        </m:ctrlPr>
                      </m:naryPr>
                      <m:sub>
                        <m:sSub>
                          <m:sSubPr>
                            <m:ctrlPr>
                              <a:rPr lang="en-US" altLang="zh-CN" i="1">
                                <a:latin typeface="Cambria Math" panose="02040503050406030204" pitchFamily="18" charset="0"/>
                              </a:rPr>
                            </m:ctrlPr>
                          </m:sSubPr>
                          <m:e>
                            <m:r>
                              <m:rPr>
                                <m:brk m:alnAt="23"/>
                              </m:rPr>
                              <a:rPr lang="en-US" altLang="zh-CN" i="1">
                                <a:latin typeface="Cambria Math" panose="02040503050406030204" pitchFamily="18" charset="0"/>
                              </a:rPr>
                              <m:t>𝑧</m:t>
                            </m:r>
                          </m:e>
                          <m:sub>
                            <m:r>
                              <m:rPr>
                                <m:brk m:alnAt="23"/>
                              </m:rP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𝑡</m:t>
                                </m:r>
                              </m:sub>
                            </m:sSub>
                          </m:sub>
                        </m:sSub>
                      </m:sub>
                      <m:sup/>
                      <m:e>
                        <m:r>
                          <a:rPr lang="en-US" altLang="zh-CN" i="1">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𝑡</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𝒖</m:t>
                                </m:r>
                              </m:e>
                              <m:sub>
                                <m:r>
                                  <a:rPr lang="en-US" altLang="zh-CN" b="0" i="1" smtClean="0">
                                    <a:latin typeface="Cambria Math" panose="02040503050406030204" pitchFamily="18" charset="0"/>
                                  </a:rPr>
                                  <m:t>2</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𝑡</m:t>
                                </m:r>
                              </m:sub>
                            </m:sSub>
                          </m:sub>
                        </m:sSub>
                      </m:e>
                    </m:nary>
                  </m:oMath>
                </a14:m>
                <a:r>
                  <a:rPr lang="en-US" altLang="zh-CN" dirty="0"/>
                  <a:t>  </a:t>
                </a:r>
              </a:p>
              <a:p>
                <a:pPr>
                  <a:defRPr/>
                </a:pPr>
                <a:r>
                  <a:rPr lang="en-US" altLang="zh-CN" dirty="0"/>
                  <a:t>Then, by learning the data generation process, the stationary and nonstationary variables are block-wise identifiable.</a:t>
                </a:r>
              </a:p>
            </p:txBody>
          </p:sp>
        </mc:Choice>
        <mc:Fallback>
          <p:sp>
            <p:nvSpPr>
              <p:cNvPr id="8" name="文本框 3">
                <a:extLst>
                  <a:ext uri="{FF2B5EF4-FFF2-40B4-BE49-F238E27FC236}">
                    <a16:creationId xmlns:a16="http://schemas.microsoft.com/office/drawing/2014/main" id="{DF81D14D-ED84-7A9C-D10B-C376642EB762}"/>
                  </a:ext>
                </a:extLst>
              </p:cNvPr>
              <p:cNvSpPr txBox="1">
                <a:spLocks noRot="1" noChangeAspect="1" noMove="1" noResize="1" noEditPoints="1" noAdjustHandles="1" noChangeArrowheads="1" noChangeShapeType="1" noTextEdit="1"/>
              </p:cNvSpPr>
              <p:nvPr/>
            </p:nvSpPr>
            <p:spPr>
              <a:xfrm>
                <a:off x="491187" y="776139"/>
                <a:ext cx="11209623" cy="5697906"/>
              </a:xfrm>
              <a:prstGeom prst="rect">
                <a:avLst/>
              </a:prstGeom>
              <a:blipFill>
                <a:blip r:embed="rId2"/>
                <a:stretch>
                  <a:fillRect l="-452" t="-222" r="-113" b="-6667"/>
                </a:stretch>
              </a:blipFill>
            </p:spPr>
            <p:txBody>
              <a:bodyPr/>
              <a:lstStyle/>
              <a:p>
                <a:r>
                  <a:rPr lang="en-C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54170D7-15B3-E884-F396-3E949C730A5B}"/>
                  </a:ext>
                </a:extLst>
              </p14:cNvPr>
              <p14:cNvContentPartPr/>
              <p14:nvPr/>
            </p14:nvContentPartPr>
            <p14:xfrm>
              <a:off x="2691720" y="3007080"/>
              <a:ext cx="7152840" cy="295200"/>
            </p14:xfrm>
          </p:contentPart>
        </mc:Choice>
        <mc:Fallback>
          <p:pic>
            <p:nvPicPr>
              <p:cNvPr id="2" name="Ink 1">
                <a:extLst>
                  <a:ext uri="{FF2B5EF4-FFF2-40B4-BE49-F238E27FC236}">
                    <a16:creationId xmlns:a16="http://schemas.microsoft.com/office/drawing/2014/main" id="{254170D7-15B3-E884-F396-3E949C730A5B}"/>
                  </a:ext>
                </a:extLst>
              </p:cNvPr>
              <p:cNvPicPr/>
              <p:nvPr/>
            </p:nvPicPr>
            <p:blipFill>
              <a:blip r:embed="rId4"/>
              <a:stretch>
                <a:fillRect/>
              </a:stretch>
            </p:blipFill>
            <p:spPr>
              <a:xfrm>
                <a:off x="2675880" y="2943720"/>
                <a:ext cx="718416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D43D271-0906-5C27-429B-74597726CEAB}"/>
                  </a:ext>
                </a:extLst>
              </p14:cNvPr>
              <p14:cNvContentPartPr/>
              <p14:nvPr/>
            </p14:nvContentPartPr>
            <p14:xfrm>
              <a:off x="334440" y="3051360"/>
              <a:ext cx="2308320" cy="26280"/>
            </p14:xfrm>
          </p:contentPart>
        </mc:Choice>
        <mc:Fallback>
          <p:pic>
            <p:nvPicPr>
              <p:cNvPr id="3" name="Ink 2">
                <a:extLst>
                  <a:ext uri="{FF2B5EF4-FFF2-40B4-BE49-F238E27FC236}">
                    <a16:creationId xmlns:a16="http://schemas.microsoft.com/office/drawing/2014/main" id="{2D43D271-0906-5C27-429B-74597726CEAB}"/>
                  </a:ext>
                </a:extLst>
              </p:cNvPr>
              <p:cNvPicPr/>
              <p:nvPr/>
            </p:nvPicPr>
            <p:blipFill>
              <a:blip r:embed="rId6"/>
              <a:stretch>
                <a:fillRect/>
              </a:stretch>
            </p:blipFill>
            <p:spPr>
              <a:xfrm>
                <a:off x="318600" y="2988000"/>
                <a:ext cx="2339640" cy="153000"/>
              </a:xfrm>
              <a:prstGeom prst="rect">
                <a:avLst/>
              </a:prstGeom>
            </p:spPr>
          </p:pic>
        </mc:Fallback>
      </mc:AlternateContent>
    </p:spTree>
    <p:extLst>
      <p:ext uri="{BB962C8B-B14F-4D97-AF65-F5344CB8AC3E}">
        <p14:creationId xmlns:p14="http://schemas.microsoft.com/office/powerpoint/2010/main" val="3082218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Identification</a:t>
            </a:r>
            <a:r>
              <a:rPr lang="zh-CN" altLang="en-US" sz="3200" b="1" dirty="0"/>
              <a:t> </a:t>
            </a:r>
            <a:r>
              <a:rPr lang="en-US" altLang="zh-CN" sz="3200" b="1" dirty="0"/>
              <a:t>under Non-Invertibility</a:t>
            </a:r>
          </a:p>
        </p:txBody>
      </p:sp>
      <p:sp>
        <p:nvSpPr>
          <p:cNvPr id="4" name="文本框 3">
            <a:extLst>
              <a:ext uri="{FF2B5EF4-FFF2-40B4-BE49-F238E27FC236}">
                <a16:creationId xmlns:a16="http://schemas.microsoft.com/office/drawing/2014/main" id="{6901A4FD-4965-48BA-B060-3F5A1C8B924D}"/>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Usually,</a:t>
            </a:r>
            <a:r>
              <a:rPr lang="zh-CN" altLang="en-US" sz="2400" dirty="0"/>
              <a:t> </a:t>
            </a:r>
            <a:r>
              <a:rPr lang="en-US" altLang="zh-CN" sz="2400" dirty="0"/>
              <a:t>the</a:t>
            </a:r>
            <a:r>
              <a:rPr lang="zh-CN" altLang="en-US" sz="2400" dirty="0"/>
              <a:t> </a:t>
            </a:r>
            <a:r>
              <a:rPr lang="en-US" altLang="zh-CN" sz="2400" dirty="0"/>
              <a:t>maxing</a:t>
            </a:r>
            <a:r>
              <a:rPr lang="zh-CN" altLang="en-US" sz="2400" dirty="0"/>
              <a:t> </a:t>
            </a:r>
            <a:r>
              <a:rPr lang="en-US" altLang="zh-CN" sz="2400" dirty="0"/>
              <a:t>function</a:t>
            </a:r>
            <a:r>
              <a:rPr lang="zh-CN" altLang="en-US" sz="2400" dirty="0"/>
              <a:t> </a:t>
            </a:r>
            <a:r>
              <a:rPr lang="en-US" altLang="zh-CN" sz="2400" dirty="0"/>
              <a:t>is</a:t>
            </a:r>
            <a:r>
              <a:rPr lang="zh-CN" altLang="en-US" sz="2400" dirty="0"/>
              <a:t> </a:t>
            </a:r>
            <a:r>
              <a:rPr lang="en-US" altLang="zh-CN" sz="2400" dirty="0"/>
              <a:t>non-invertible,</a:t>
            </a:r>
            <a:r>
              <a:rPr lang="zh-CN" altLang="en-US" sz="2400" dirty="0"/>
              <a:t> </a:t>
            </a:r>
            <a:r>
              <a:rPr lang="en-US" altLang="zh-CN" sz="2400" dirty="0"/>
              <a:t>caused</a:t>
            </a:r>
            <a:r>
              <a:rPr lang="zh-CN" altLang="en-US" sz="2400" dirty="0"/>
              <a:t> </a:t>
            </a:r>
            <a:r>
              <a:rPr lang="en-US" altLang="zh-CN" sz="2400" dirty="0"/>
              <a:t>by</a:t>
            </a:r>
            <a:r>
              <a:rPr lang="zh-CN" altLang="en-US" sz="2400" dirty="0"/>
              <a:t> </a:t>
            </a:r>
            <a:r>
              <a:rPr lang="en-US" altLang="zh-CN" sz="2400" dirty="0"/>
              <a:t>occlusion</a:t>
            </a:r>
            <a:r>
              <a:rPr lang="zh-CN" altLang="en-US" sz="2400" dirty="0"/>
              <a:t> </a:t>
            </a:r>
            <a:r>
              <a:rPr lang="en-US" altLang="zh-CN" sz="2400" dirty="0"/>
              <a:t>or</a:t>
            </a:r>
            <a:r>
              <a:rPr lang="zh-CN" altLang="en-US" sz="2400" dirty="0"/>
              <a:t> </a:t>
            </a:r>
            <a:r>
              <a:rPr lang="en-US" altLang="zh-CN" sz="2400" dirty="0"/>
              <a:t>mappings</a:t>
            </a:r>
            <a:r>
              <a:rPr lang="zh-CN" altLang="en-US" sz="2400" dirty="0"/>
              <a:t> </a:t>
            </a:r>
            <a:r>
              <a:rPr lang="en-US" altLang="zh-CN" sz="2400" dirty="0"/>
              <a:t>like</a:t>
            </a:r>
            <a:r>
              <a:rPr lang="zh-CN" altLang="en-US" sz="2400" dirty="0"/>
              <a:t> </a:t>
            </a:r>
            <a:r>
              <a:rPr lang="en-US" altLang="zh-CN" sz="2400" dirty="0"/>
              <a:t>3d-2d</a:t>
            </a:r>
            <a:r>
              <a:rPr lang="zh-CN" altLang="en-US" sz="2400" dirty="0"/>
              <a:t>   </a:t>
            </a:r>
            <a:endParaRPr lang="en-US" altLang="zh-CN" sz="2400" dirty="0"/>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16</a:t>
            </a:fld>
            <a:endParaRPr lang="zh-CN" altLang="en-US" dirty="0"/>
          </a:p>
        </p:txBody>
      </p:sp>
      <mc:AlternateContent xmlns:mc="http://schemas.openxmlformats.org/markup-compatibility/2006">
        <mc:Choice xmlns:a14="http://schemas.microsoft.com/office/drawing/2010/main" Requires="a14">
          <p:sp>
            <p:nvSpPr>
              <p:cNvPr id="111" name="文本框 3">
                <a:extLst>
                  <a:ext uri="{FF2B5EF4-FFF2-40B4-BE49-F238E27FC236}">
                    <a16:creationId xmlns:a16="http://schemas.microsoft.com/office/drawing/2014/main" id="{002DAD58-B333-B7AC-BFEE-9FFE8BCE8DFB}"/>
                  </a:ext>
                </a:extLst>
              </p:cNvPr>
              <p:cNvSpPr txBox="1"/>
              <p:nvPr/>
            </p:nvSpPr>
            <p:spPr>
              <a:xfrm>
                <a:off x="8017041" y="1744743"/>
                <a:ext cx="3511310" cy="4532010"/>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Non-invertible</a:t>
                </a:r>
                <a:r>
                  <a:rPr lang="zh-CN" altLang="en-US" sz="2400" dirty="0"/>
                  <a:t> </a:t>
                </a:r>
                <a:r>
                  <a:rPr lang="en-US" altLang="zh-CN" sz="2400" dirty="0"/>
                  <a:t>data</a:t>
                </a:r>
                <a:r>
                  <a:rPr lang="zh-CN" altLang="en-US" sz="2400" dirty="0"/>
                  <a:t> </a:t>
                </a:r>
                <a:r>
                  <a:rPr lang="en-US" altLang="zh-CN" sz="2400" dirty="0"/>
                  <a:t>generation</a:t>
                </a:r>
                <a:r>
                  <a:rPr lang="zh-CN" altLang="en-US" sz="2400" dirty="0"/>
                  <a:t> </a:t>
                </a:r>
                <a:r>
                  <a:rPr lang="en-US" altLang="zh-CN" sz="2400" dirty="0"/>
                  <a:t>process:</a:t>
                </a:r>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𝜏</m:t>
                          </m:r>
                        </m:sub>
                      </m:sSub>
                      <m:r>
                        <a:rPr lang="en-US" altLang="zh-CN" sz="2400" b="0" i="1" smtClean="0">
                          <a:latin typeface="Cambria Math" panose="02040503050406030204" pitchFamily="18" charset="0"/>
                        </a:rPr>
                        <m:t>)</m:t>
                      </m:r>
                    </m:oMath>
                  </m:oMathPara>
                </a14:m>
                <a:endParaRPr lang="en-US" altLang="zh-CN" sz="2400" dirty="0"/>
              </a:p>
              <a:p>
                <a:pPr>
                  <a:defRPr/>
                </a:pPr>
                <a:endParaRPr lang="en-US" altLang="zh-CN" sz="1050" dirty="0"/>
              </a:p>
              <a:p>
                <a:pPr marL="342900" indent="-342900">
                  <a:buFont typeface="Wingdings" pitchFamily="2" charset="2"/>
                  <a:buChar char="Ø"/>
                  <a:defRPr/>
                </a:pPr>
                <a:r>
                  <a:rPr lang="en-US" altLang="zh-CN" sz="2400" dirty="0"/>
                  <a:t>Latent</a:t>
                </a:r>
                <a:r>
                  <a:rPr lang="zh-CN" altLang="en-US" sz="2400" dirty="0"/>
                  <a:t> </a:t>
                </a:r>
                <a:r>
                  <a:rPr lang="en-US" altLang="zh-CN" sz="2400" dirty="0"/>
                  <a:t>causal</a:t>
                </a:r>
                <a:r>
                  <a:rPr lang="zh-CN" altLang="en-US" sz="2400" dirty="0"/>
                  <a:t> </a:t>
                </a:r>
                <a:r>
                  <a:rPr lang="en-US" altLang="zh-CN" sz="2400" dirty="0"/>
                  <a:t>process:</a:t>
                </a:r>
                <a:r>
                  <a:rPr lang="zh-CN" altLang="en-US" sz="2400" dirty="0"/>
                  <a:t> </a:t>
                </a:r>
                <a:endParaRPr lang="en-US" altLang="zh-CN" sz="2400" dirty="0"/>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𝐏𝐚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𝑖𝑡</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ea typeface="Cambria Math" panose="02040503050406030204" pitchFamily="18" charset="0"/>
                            </a:rPr>
                            <m:t>𝑖𝑡</m:t>
                          </m:r>
                        </m:sub>
                      </m:sSub>
                      <m:r>
                        <a:rPr lang="en-US" altLang="zh-CN" sz="2400" b="0" i="1" smtClean="0">
                          <a:latin typeface="Cambria Math" panose="02040503050406030204" pitchFamily="18" charset="0"/>
                        </a:rPr>
                        <m:t>)</m:t>
                      </m:r>
                    </m:oMath>
                  </m:oMathPara>
                </a14:m>
                <a:endParaRPr lang="en-US" altLang="zh-CN" sz="2400" dirty="0"/>
              </a:p>
              <a:p>
                <a:pPr>
                  <a:defRPr/>
                </a:pPr>
                <a:endParaRPr lang="en-US" altLang="zh-CN" sz="1400" dirty="0"/>
              </a:p>
              <a:p>
                <a:pPr marL="342900" indent="-342900">
                  <a:buFont typeface="Wingdings" pitchFamily="2" charset="2"/>
                  <a:buChar char="Ø"/>
                  <a:defRPr/>
                </a:pPr>
                <a:r>
                  <a:rPr lang="en-US" altLang="zh-CN" sz="2400" dirty="0"/>
                  <a:t>There</a:t>
                </a:r>
                <a:r>
                  <a:rPr lang="zh-CN" altLang="en-US" sz="2400" dirty="0"/>
                  <a:t> </a:t>
                </a:r>
                <a:r>
                  <a:rPr lang="en-US" altLang="zh-CN" sz="2400" dirty="0"/>
                  <a:t>exists</a:t>
                </a:r>
                <a:r>
                  <a:rPr lang="zh-CN" altLang="en-US" sz="2400" dirty="0"/>
                  <a:t> </a:t>
                </a:r>
                <a:r>
                  <a:rPr lang="en-US" altLang="zh-CN" sz="2400" dirty="0"/>
                  <a:t>a</a:t>
                </a:r>
                <a:r>
                  <a:rPr lang="zh-CN" altLang="en-US" sz="2400" dirty="0"/>
                  <a:t> </a:t>
                </a:r>
                <a:r>
                  <a:rPr lang="en-US" altLang="zh-CN" sz="2400" dirty="0"/>
                  <a:t>mapping</a:t>
                </a:r>
                <a:r>
                  <a:rPr lang="zh-CN" altLang="en-US" sz="2400" dirty="0"/>
                  <a:t> </a:t>
                </a:r>
                <a:r>
                  <a:rPr lang="en-US" altLang="zh-CN" sz="2400" dirty="0"/>
                  <a:t>from</a:t>
                </a:r>
                <a:r>
                  <a:rPr lang="zh-CN" altLang="en-US" sz="2400" dirty="0"/>
                  <a:t> </a:t>
                </a:r>
                <a:r>
                  <a:rPr lang="en-US" altLang="zh-CN" sz="2400" dirty="0"/>
                  <a:t>x</a:t>
                </a:r>
                <a:r>
                  <a:rPr lang="zh-CN" altLang="en-US" sz="2400" dirty="0"/>
                  <a:t> </a:t>
                </a:r>
                <a:r>
                  <a:rPr lang="en-US" altLang="zh-CN" sz="2400" dirty="0"/>
                  <a:t>to</a:t>
                </a:r>
                <a:r>
                  <a:rPr lang="zh-CN" altLang="en-US" sz="2400" dirty="0"/>
                  <a:t> </a:t>
                </a:r>
                <a:r>
                  <a:rPr lang="en-US" altLang="zh-CN" sz="2400" dirty="0"/>
                  <a:t>z,</a:t>
                </a:r>
                <a:r>
                  <a:rPr lang="zh-CN" altLang="en-US" sz="2400" dirty="0"/>
                  <a:t> </a:t>
                </a:r>
                <a:r>
                  <a:rPr lang="en-US" altLang="zh-CN" sz="2400" dirty="0"/>
                  <a:t>such</a:t>
                </a:r>
                <a:r>
                  <a:rPr lang="zh-CN" altLang="en-US" sz="2400" dirty="0"/>
                  <a:t> </a:t>
                </a:r>
                <a:r>
                  <a:rPr lang="en-US" altLang="zh-CN" sz="2400" dirty="0"/>
                  <a:t>as:</a:t>
                </a:r>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sub>
                      </m:sSub>
                      <m:r>
                        <a:rPr lang="en-US" altLang="zh-CN" sz="2400" b="0" i="1" smtClean="0">
                          <a:latin typeface="Cambria Math" panose="02040503050406030204" pitchFamily="18" charset="0"/>
                        </a:rPr>
                        <m:t>)</m:t>
                      </m:r>
                    </m:oMath>
                  </m:oMathPara>
                </a14:m>
                <a:endParaRPr lang="en-US" altLang="zh-CN" sz="2400" dirty="0"/>
              </a:p>
              <a:p>
                <a:pPr marL="342900" indent="-342900">
                  <a:buFont typeface="Wingdings" pitchFamily="2" charset="2"/>
                  <a:buChar char="Ø"/>
                  <a:defRPr/>
                </a:pPr>
                <a:r>
                  <a:rPr lang="en-US" altLang="zh-CN" sz="2400" dirty="0"/>
                  <a:t>Key</a:t>
                </a:r>
                <a:r>
                  <a:rPr lang="zh-CN" altLang="en-US" sz="2400" dirty="0"/>
                  <a:t> </a:t>
                </a:r>
                <a:r>
                  <a:rPr lang="en-US" altLang="zh-CN" sz="2400" dirty="0"/>
                  <a:t>intuition:</a:t>
                </a:r>
                <a:r>
                  <a:rPr lang="zh-CN" altLang="en-US" sz="2400" dirty="0"/>
                  <a:t> </a:t>
                </a:r>
                <a:r>
                  <a:rPr lang="en-US" altLang="zh-CN" sz="2400" dirty="0"/>
                  <a:t>leveraging</a:t>
                </a:r>
                <a:r>
                  <a:rPr lang="zh-CN" altLang="en-US" sz="2400" dirty="0"/>
                  <a:t> </a:t>
                </a:r>
                <a:r>
                  <a:rPr lang="en-US" altLang="zh-CN" sz="2400" dirty="0"/>
                  <a:t>the</a:t>
                </a:r>
                <a:r>
                  <a:rPr lang="zh-CN" altLang="en-US" sz="2400" dirty="0"/>
                  <a:t> </a:t>
                </a:r>
                <a:r>
                  <a:rPr lang="en-US" altLang="zh-CN" sz="2400" dirty="0">
                    <a:solidFill>
                      <a:srgbClr val="FF0000"/>
                    </a:solidFill>
                  </a:rPr>
                  <a:t>context</a:t>
                </a:r>
                <a:r>
                  <a:rPr lang="zh-CN" altLang="en-US" sz="2400" dirty="0"/>
                  <a:t> </a:t>
                </a:r>
                <a:r>
                  <a:rPr lang="en-US" altLang="zh-CN" sz="2400" dirty="0"/>
                  <a:t>to</a:t>
                </a:r>
                <a:r>
                  <a:rPr lang="zh-CN" altLang="en-US" sz="2400" dirty="0"/>
                  <a:t> </a:t>
                </a:r>
                <a:r>
                  <a:rPr lang="en-US" altLang="zh-CN" sz="2400" dirty="0"/>
                  <a:t>recover</a:t>
                </a:r>
                <a:r>
                  <a:rPr lang="zh-CN" altLang="en-US" sz="2400" dirty="0"/>
                  <a:t> </a:t>
                </a:r>
                <a:r>
                  <a:rPr lang="en-US" altLang="zh-CN" sz="2400" dirty="0"/>
                  <a:t>the</a:t>
                </a:r>
                <a:r>
                  <a:rPr lang="zh-CN" altLang="en-US" sz="2400" dirty="0"/>
                  <a:t> </a:t>
                </a:r>
                <a:r>
                  <a:rPr lang="en-US" altLang="zh-CN" sz="2400" dirty="0"/>
                  <a:t>lost</a:t>
                </a:r>
                <a:r>
                  <a:rPr lang="zh-CN" altLang="en-US" sz="2400" dirty="0"/>
                  <a:t> </a:t>
                </a:r>
                <a:r>
                  <a:rPr lang="en-US" altLang="zh-CN" sz="2400" dirty="0"/>
                  <a:t>information.</a:t>
                </a:r>
              </a:p>
            </p:txBody>
          </p:sp>
        </mc:Choice>
        <mc:Fallback>
          <p:sp>
            <p:nvSpPr>
              <p:cNvPr id="111" name="文本框 3">
                <a:extLst>
                  <a:ext uri="{FF2B5EF4-FFF2-40B4-BE49-F238E27FC236}">
                    <a16:creationId xmlns:a16="http://schemas.microsoft.com/office/drawing/2014/main" id="{002DAD58-B333-B7AC-BFEE-9FFE8BCE8DFB}"/>
                  </a:ext>
                </a:extLst>
              </p:cNvPr>
              <p:cNvSpPr txBox="1">
                <a:spLocks noRot="1" noChangeAspect="1" noMove="1" noResize="1" noEditPoints="1" noAdjustHandles="1" noChangeArrowheads="1" noChangeShapeType="1" noTextEdit="1"/>
              </p:cNvSpPr>
              <p:nvPr/>
            </p:nvSpPr>
            <p:spPr>
              <a:xfrm>
                <a:off x="8017041" y="1744743"/>
                <a:ext cx="3511310" cy="4532010"/>
              </a:xfrm>
              <a:prstGeom prst="rect">
                <a:avLst/>
              </a:prstGeom>
              <a:blipFill>
                <a:blip r:embed="rId4"/>
                <a:stretch>
                  <a:fillRect l="-2527" t="-1117" r="-2527" b="-1955"/>
                </a:stretch>
              </a:blipFill>
            </p:spPr>
            <p:txBody>
              <a:bodyPr/>
              <a:lstStyle/>
              <a:p>
                <a:r>
                  <a:rPr lang="en-CN">
                    <a:noFill/>
                  </a:rPr>
                  <a:t> </a:t>
                </a:r>
              </a:p>
            </p:txBody>
          </p:sp>
        </mc:Fallback>
      </mc:AlternateContent>
      <p:sp>
        <p:nvSpPr>
          <p:cNvPr id="11" name="椭圆 36">
            <a:extLst>
              <a:ext uri="{FF2B5EF4-FFF2-40B4-BE49-F238E27FC236}">
                <a16:creationId xmlns:a16="http://schemas.microsoft.com/office/drawing/2014/main" id="{2051139D-7AAB-66BF-0E85-982CDE3C1505}"/>
              </a:ext>
            </a:extLst>
          </p:cNvPr>
          <p:cNvSpPr/>
          <p:nvPr/>
        </p:nvSpPr>
        <p:spPr>
          <a:xfrm>
            <a:off x="1637127" y="3829705"/>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2" name="文本框 217">
                <a:extLst>
                  <a:ext uri="{FF2B5EF4-FFF2-40B4-BE49-F238E27FC236}">
                    <a16:creationId xmlns:a16="http://schemas.microsoft.com/office/drawing/2014/main" id="{49562A1E-4E0F-DC0B-59ED-F6AA410A5B6E}"/>
                  </a:ext>
                </a:extLst>
              </p:cNvPr>
              <p:cNvSpPr txBox="1"/>
              <p:nvPr/>
            </p:nvSpPr>
            <p:spPr>
              <a:xfrm>
                <a:off x="1599451" y="3942550"/>
                <a:ext cx="689340" cy="381515"/>
              </a:xfrm>
              <a:prstGeom prst="rect">
                <a:avLst/>
              </a:prstGeom>
              <a:noFill/>
              <a:scene3d>
                <a:camera prst="orthographicFront"/>
                <a:lightRig rig="threePt" dir="t"/>
              </a:scene3d>
              <a:sp3d>
                <a:bevelT/>
                <a:bevelB/>
              </a:sp3d>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𝑧</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−1,1</m:t>
                          </m:r>
                        </m:sub>
                      </m:sSub>
                    </m:oMath>
                  </m:oMathPara>
                </a14:m>
                <a:endParaRPr lang="zh-CN" altLang="en-US" dirty="0">
                  <a:solidFill>
                    <a:schemeClr val="tx1"/>
                  </a:solidFill>
                </a:endParaRPr>
              </a:p>
            </p:txBody>
          </p:sp>
        </mc:Choice>
        <mc:Fallback>
          <p:sp>
            <p:nvSpPr>
              <p:cNvPr id="12" name="文本框 217">
                <a:extLst>
                  <a:ext uri="{FF2B5EF4-FFF2-40B4-BE49-F238E27FC236}">
                    <a16:creationId xmlns:a16="http://schemas.microsoft.com/office/drawing/2014/main" id="{49562A1E-4E0F-DC0B-59ED-F6AA410A5B6E}"/>
                  </a:ext>
                </a:extLst>
              </p:cNvPr>
              <p:cNvSpPr txBox="1">
                <a:spLocks noRot="1" noChangeAspect="1" noMove="1" noResize="1" noEditPoints="1" noAdjustHandles="1" noChangeArrowheads="1" noChangeShapeType="1" noTextEdit="1"/>
              </p:cNvSpPr>
              <p:nvPr/>
            </p:nvSpPr>
            <p:spPr>
              <a:xfrm>
                <a:off x="1599451" y="3942550"/>
                <a:ext cx="689340" cy="381515"/>
              </a:xfrm>
              <a:prstGeom prst="rect">
                <a:avLst/>
              </a:prstGeom>
              <a:blipFill>
                <a:blip r:embed="rId5"/>
                <a:stretch>
                  <a:fillRect/>
                </a:stretch>
              </a:blipFill>
            </p:spPr>
            <p:txBody>
              <a:bodyPr/>
              <a:lstStyle/>
              <a:p>
                <a:r>
                  <a:rPr lang="en-CN">
                    <a:noFill/>
                  </a:rPr>
                  <a:t> </a:t>
                </a:r>
              </a:p>
            </p:txBody>
          </p:sp>
        </mc:Fallback>
      </mc:AlternateContent>
      <p:sp>
        <p:nvSpPr>
          <p:cNvPr id="13" name="椭圆 219">
            <a:extLst>
              <a:ext uri="{FF2B5EF4-FFF2-40B4-BE49-F238E27FC236}">
                <a16:creationId xmlns:a16="http://schemas.microsoft.com/office/drawing/2014/main" id="{6B092C63-E8F4-D78C-4A91-5144EE93A2D7}"/>
              </a:ext>
            </a:extLst>
          </p:cNvPr>
          <p:cNvSpPr/>
          <p:nvPr/>
        </p:nvSpPr>
        <p:spPr>
          <a:xfrm>
            <a:off x="927960" y="4528958"/>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4" name="文本框 220">
                <a:extLst>
                  <a:ext uri="{FF2B5EF4-FFF2-40B4-BE49-F238E27FC236}">
                    <a16:creationId xmlns:a16="http://schemas.microsoft.com/office/drawing/2014/main" id="{3FAD0C42-C39F-FE23-4531-E1060263AF1A}"/>
                  </a:ext>
                </a:extLst>
              </p:cNvPr>
              <p:cNvSpPr txBox="1"/>
              <p:nvPr/>
            </p:nvSpPr>
            <p:spPr>
              <a:xfrm>
                <a:off x="877304" y="4617085"/>
                <a:ext cx="68934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p:sp>
            <p:nvSpPr>
              <p:cNvPr id="14" name="文本框 220">
                <a:extLst>
                  <a:ext uri="{FF2B5EF4-FFF2-40B4-BE49-F238E27FC236}">
                    <a16:creationId xmlns:a16="http://schemas.microsoft.com/office/drawing/2014/main" id="{3FAD0C42-C39F-FE23-4531-E1060263AF1A}"/>
                  </a:ext>
                </a:extLst>
              </p:cNvPr>
              <p:cNvSpPr txBox="1">
                <a:spLocks noRot="1" noChangeAspect="1" noMove="1" noResize="1" noEditPoints="1" noAdjustHandles="1" noChangeArrowheads="1" noChangeShapeType="1" noTextEdit="1"/>
              </p:cNvSpPr>
              <p:nvPr/>
            </p:nvSpPr>
            <p:spPr>
              <a:xfrm>
                <a:off x="877304" y="4617085"/>
                <a:ext cx="689341" cy="381515"/>
              </a:xfrm>
              <a:prstGeom prst="rect">
                <a:avLst/>
              </a:prstGeom>
              <a:blipFill>
                <a:blip r:embed="rId6"/>
                <a:stretch>
                  <a:fillRect/>
                </a:stretch>
              </a:blipFill>
            </p:spPr>
            <p:txBody>
              <a:bodyPr/>
              <a:lstStyle/>
              <a:p>
                <a:r>
                  <a:rPr lang="en-CN">
                    <a:noFill/>
                  </a:rPr>
                  <a:t> </a:t>
                </a:r>
              </a:p>
            </p:txBody>
          </p:sp>
        </mc:Fallback>
      </mc:AlternateContent>
      <p:grpSp>
        <p:nvGrpSpPr>
          <p:cNvPr id="15" name="组合 221">
            <a:extLst>
              <a:ext uri="{FF2B5EF4-FFF2-40B4-BE49-F238E27FC236}">
                <a16:creationId xmlns:a16="http://schemas.microsoft.com/office/drawing/2014/main" id="{7D3E0560-3864-EBC9-65CB-155332883EC8}"/>
              </a:ext>
            </a:extLst>
          </p:cNvPr>
          <p:cNvGrpSpPr/>
          <p:nvPr/>
        </p:nvGrpSpPr>
        <p:grpSpPr>
          <a:xfrm>
            <a:off x="868765" y="6051135"/>
            <a:ext cx="667877" cy="622159"/>
            <a:chOff x="4095819" y="3899718"/>
            <a:chExt cx="667877" cy="622159"/>
          </a:xfrm>
        </p:grpSpPr>
        <p:sp>
          <p:nvSpPr>
            <p:cNvPr id="16" name="椭圆 222">
              <a:extLst>
                <a:ext uri="{FF2B5EF4-FFF2-40B4-BE49-F238E27FC236}">
                  <a16:creationId xmlns:a16="http://schemas.microsoft.com/office/drawing/2014/main" id="{CC0B45EB-2C00-DE80-D84B-91DCD8789B74}"/>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7" name="文本框 223">
                  <a:extLst>
                    <a:ext uri="{FF2B5EF4-FFF2-40B4-BE49-F238E27FC236}">
                      <a16:creationId xmlns:a16="http://schemas.microsoft.com/office/drawing/2014/main" id="{C82D4B5A-27FB-B14F-0BB4-6392DECE1F49}"/>
                    </a:ext>
                  </a:extLst>
                </p:cNvPr>
                <p:cNvSpPr txBox="1"/>
                <p:nvPr/>
              </p:nvSpPr>
              <p:spPr>
                <a:xfrm>
                  <a:off x="4095819" y="4020040"/>
                  <a:ext cx="66787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xmlns="">
            <p:sp>
              <p:nvSpPr>
                <p:cNvPr id="80" name="文本框 223">
                  <a:extLst>
                    <a:ext uri="{FF2B5EF4-FFF2-40B4-BE49-F238E27FC236}">
                      <a16:creationId xmlns:a16="http://schemas.microsoft.com/office/drawing/2014/main" id="{C1EF1C0D-4153-4DC0-C950-764619CF7100}"/>
                    </a:ext>
                  </a:extLst>
                </p:cNvPr>
                <p:cNvSpPr txBox="1">
                  <a:spLocks noRot="1" noChangeAspect="1" noMove="1" noResize="1" noEditPoints="1" noAdjustHandles="1" noChangeArrowheads="1" noChangeShapeType="1" noTextEdit="1"/>
                </p:cNvSpPr>
                <p:nvPr/>
              </p:nvSpPr>
              <p:spPr>
                <a:xfrm>
                  <a:off x="4095819" y="4020040"/>
                  <a:ext cx="667877" cy="381515"/>
                </a:xfrm>
                <a:prstGeom prst="rect">
                  <a:avLst/>
                </a:prstGeom>
                <a:blipFill>
                  <a:blip r:embed="rId9"/>
                  <a:stretch>
                    <a:fillRect r="-3774"/>
                  </a:stretch>
                </a:blipFill>
              </p:spPr>
              <p:txBody>
                <a:bodyPr/>
                <a:lstStyle/>
                <a:p>
                  <a:r>
                    <a:rPr lang="en-CN">
                      <a:noFill/>
                    </a:rPr>
                    <a:t> </a:t>
                  </a:r>
                </a:p>
              </p:txBody>
            </p:sp>
          </mc:Fallback>
        </mc:AlternateContent>
      </p:grpSp>
      <p:cxnSp>
        <p:nvCxnSpPr>
          <p:cNvPr id="18" name="直接箭头连接符 224">
            <a:extLst>
              <a:ext uri="{FF2B5EF4-FFF2-40B4-BE49-F238E27FC236}">
                <a16:creationId xmlns:a16="http://schemas.microsoft.com/office/drawing/2014/main" id="{DEACFAF0-C0FA-FCFA-4B81-5BE73524BC18}"/>
              </a:ext>
            </a:extLst>
          </p:cNvPr>
          <p:cNvCxnSpPr>
            <a:cxnSpLocks/>
            <a:stCxn id="13" idx="4"/>
            <a:endCxn id="16" idx="0"/>
          </p:cNvCxnSpPr>
          <p:nvPr/>
        </p:nvCxnSpPr>
        <p:spPr>
          <a:xfrm flipH="1">
            <a:off x="1228638" y="5151117"/>
            <a:ext cx="37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9" name="直接箭头连接符 225">
            <a:extLst>
              <a:ext uri="{FF2B5EF4-FFF2-40B4-BE49-F238E27FC236}">
                <a16:creationId xmlns:a16="http://schemas.microsoft.com/office/drawing/2014/main" id="{A1ACFA58-2397-4C43-BE0E-9495169DE97E}"/>
              </a:ext>
            </a:extLst>
          </p:cNvPr>
          <p:cNvCxnSpPr>
            <a:cxnSpLocks/>
            <a:stCxn id="11" idx="4"/>
            <a:endCxn id="16" idx="0"/>
          </p:cNvCxnSpPr>
          <p:nvPr/>
        </p:nvCxnSpPr>
        <p:spPr>
          <a:xfrm flipH="1">
            <a:off x="1228638" y="4451864"/>
            <a:ext cx="712915"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20" name="组合 226">
            <a:extLst>
              <a:ext uri="{FF2B5EF4-FFF2-40B4-BE49-F238E27FC236}">
                <a16:creationId xmlns:a16="http://schemas.microsoft.com/office/drawing/2014/main" id="{A7F53538-12D3-255E-F7D1-AE76F950C146}"/>
              </a:ext>
            </a:extLst>
          </p:cNvPr>
          <p:cNvGrpSpPr/>
          <p:nvPr/>
        </p:nvGrpSpPr>
        <p:grpSpPr>
          <a:xfrm>
            <a:off x="1536642" y="5602244"/>
            <a:ext cx="652436" cy="655730"/>
            <a:chOff x="4107682" y="3899718"/>
            <a:chExt cx="652436" cy="622159"/>
          </a:xfrm>
        </p:grpSpPr>
        <p:sp>
          <p:nvSpPr>
            <p:cNvPr id="21" name="椭圆 227">
              <a:extLst>
                <a:ext uri="{FF2B5EF4-FFF2-40B4-BE49-F238E27FC236}">
                  <a16:creationId xmlns:a16="http://schemas.microsoft.com/office/drawing/2014/main" id="{26DB52C0-4063-8DE5-D52D-6DDD25BE04B4}"/>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22" name="文本框 228">
                  <a:extLst>
                    <a:ext uri="{FF2B5EF4-FFF2-40B4-BE49-F238E27FC236}">
                      <a16:creationId xmlns:a16="http://schemas.microsoft.com/office/drawing/2014/main" id="{1841CCE8-A3D2-AAF7-ED67-F602B5C161B1}"/>
                    </a:ext>
                  </a:extLst>
                </p:cNvPr>
                <p:cNvSpPr txBox="1"/>
                <p:nvPr/>
              </p:nvSpPr>
              <p:spPr>
                <a:xfrm>
                  <a:off x="4107682" y="4020039"/>
                  <a:ext cx="55390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xmlns="">
            <p:sp>
              <p:nvSpPr>
                <p:cNvPr id="229" name="文本框 228">
                  <a:extLst>
                    <a:ext uri="{FF2B5EF4-FFF2-40B4-BE49-F238E27FC236}">
                      <a16:creationId xmlns:a16="http://schemas.microsoft.com/office/drawing/2014/main" id="{E7AB8727-D75A-D05D-254E-728E1C08BA36}"/>
                    </a:ext>
                  </a:extLst>
                </p:cNvPr>
                <p:cNvSpPr txBox="1">
                  <a:spLocks noRot="1" noChangeAspect="1" noMove="1" noResize="1" noEditPoints="1" noAdjustHandles="1" noChangeArrowheads="1" noChangeShapeType="1" noTextEdit="1"/>
                </p:cNvSpPr>
                <p:nvPr/>
              </p:nvSpPr>
              <p:spPr>
                <a:xfrm>
                  <a:off x="4107682" y="4020039"/>
                  <a:ext cx="553905" cy="381515"/>
                </a:xfrm>
                <a:prstGeom prst="rect">
                  <a:avLst/>
                </a:prstGeom>
                <a:blipFill>
                  <a:blip r:embed="rId10"/>
                  <a:stretch>
                    <a:fillRect r="-26374"/>
                  </a:stretch>
                </a:blipFill>
              </p:spPr>
              <p:txBody>
                <a:bodyPr/>
                <a:lstStyle/>
                <a:p>
                  <a:r>
                    <a:rPr lang="zh-CN" altLang="en-US">
                      <a:noFill/>
                    </a:rPr>
                    <a:t> </a:t>
                  </a:r>
                </a:p>
              </p:txBody>
            </p:sp>
          </mc:Fallback>
        </mc:AlternateContent>
      </p:grpSp>
      <p:cxnSp>
        <p:nvCxnSpPr>
          <p:cNvPr id="23" name="直接箭头连接符 229">
            <a:extLst>
              <a:ext uri="{FF2B5EF4-FFF2-40B4-BE49-F238E27FC236}">
                <a16:creationId xmlns:a16="http://schemas.microsoft.com/office/drawing/2014/main" id="{5DEFFD29-035A-0C48-4628-EEFCD7A20F7A}"/>
              </a:ext>
            </a:extLst>
          </p:cNvPr>
          <p:cNvCxnSpPr>
            <a:cxnSpLocks/>
            <a:stCxn id="11" idx="4"/>
            <a:endCxn id="21" idx="0"/>
          </p:cNvCxnSpPr>
          <p:nvPr/>
        </p:nvCxnSpPr>
        <p:spPr>
          <a:xfrm flipH="1">
            <a:off x="1884652" y="4451864"/>
            <a:ext cx="56901" cy="115038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0">
            <a:extLst>
              <a:ext uri="{FF2B5EF4-FFF2-40B4-BE49-F238E27FC236}">
                <a16:creationId xmlns:a16="http://schemas.microsoft.com/office/drawing/2014/main" id="{9440464A-7A4C-504E-757A-6189BDE77EAE}"/>
              </a:ext>
            </a:extLst>
          </p:cNvPr>
          <p:cNvCxnSpPr>
            <a:cxnSpLocks/>
            <a:stCxn id="13" idx="5"/>
            <a:endCxn id="21" idx="0"/>
          </p:cNvCxnSpPr>
          <p:nvPr/>
        </p:nvCxnSpPr>
        <p:spPr>
          <a:xfrm>
            <a:off x="1447648" y="5060004"/>
            <a:ext cx="437004" cy="54224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sp>
        <p:nvSpPr>
          <p:cNvPr id="25" name="椭圆 248">
            <a:extLst>
              <a:ext uri="{FF2B5EF4-FFF2-40B4-BE49-F238E27FC236}">
                <a16:creationId xmlns:a16="http://schemas.microsoft.com/office/drawing/2014/main" id="{55CEEC83-4328-7CDC-7EE4-04AF5D261069}"/>
              </a:ext>
            </a:extLst>
          </p:cNvPr>
          <p:cNvSpPr/>
          <p:nvPr/>
        </p:nvSpPr>
        <p:spPr>
          <a:xfrm>
            <a:off x="3744291" y="3829705"/>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26" name="文本框 249">
                <a:extLst>
                  <a:ext uri="{FF2B5EF4-FFF2-40B4-BE49-F238E27FC236}">
                    <a16:creationId xmlns:a16="http://schemas.microsoft.com/office/drawing/2014/main" id="{09DD093B-7FBB-5B28-01A8-A05DAF40F980}"/>
                  </a:ext>
                </a:extLst>
              </p:cNvPr>
              <p:cNvSpPr txBox="1"/>
              <p:nvPr/>
            </p:nvSpPr>
            <p:spPr>
              <a:xfrm>
                <a:off x="3794704" y="3942550"/>
                <a:ext cx="5406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p:sp>
            <p:nvSpPr>
              <p:cNvPr id="26" name="文本框 249">
                <a:extLst>
                  <a:ext uri="{FF2B5EF4-FFF2-40B4-BE49-F238E27FC236}">
                    <a16:creationId xmlns:a16="http://schemas.microsoft.com/office/drawing/2014/main" id="{09DD093B-7FBB-5B28-01A8-A05DAF40F980}"/>
                  </a:ext>
                </a:extLst>
              </p:cNvPr>
              <p:cNvSpPr txBox="1">
                <a:spLocks noRot="1" noChangeAspect="1" noMove="1" noResize="1" noEditPoints="1" noAdjustHandles="1" noChangeArrowheads="1" noChangeShapeType="1" noTextEdit="1"/>
              </p:cNvSpPr>
              <p:nvPr/>
            </p:nvSpPr>
            <p:spPr>
              <a:xfrm>
                <a:off x="3794704" y="3942550"/>
                <a:ext cx="540664" cy="381515"/>
              </a:xfrm>
              <a:prstGeom prst="rect">
                <a:avLst/>
              </a:prstGeom>
              <a:blipFill>
                <a:blip r:embed="rId11"/>
                <a:stretch>
                  <a:fillRect/>
                </a:stretch>
              </a:blipFill>
            </p:spPr>
            <p:txBody>
              <a:bodyPr/>
              <a:lstStyle/>
              <a:p>
                <a:r>
                  <a:rPr lang="en-CN">
                    <a:noFill/>
                  </a:rPr>
                  <a:t> </a:t>
                </a:r>
              </a:p>
            </p:txBody>
          </p:sp>
        </mc:Fallback>
      </mc:AlternateContent>
      <p:sp>
        <p:nvSpPr>
          <p:cNvPr id="27" name="椭圆 246">
            <a:extLst>
              <a:ext uri="{FF2B5EF4-FFF2-40B4-BE49-F238E27FC236}">
                <a16:creationId xmlns:a16="http://schemas.microsoft.com/office/drawing/2014/main" id="{60D4B4BC-2ED8-CC15-9E91-2650C6FC43F5}"/>
              </a:ext>
            </a:extLst>
          </p:cNvPr>
          <p:cNvSpPr/>
          <p:nvPr/>
        </p:nvSpPr>
        <p:spPr>
          <a:xfrm>
            <a:off x="3058698" y="4528958"/>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28" name="文本框 247">
                <a:extLst>
                  <a:ext uri="{FF2B5EF4-FFF2-40B4-BE49-F238E27FC236}">
                    <a16:creationId xmlns:a16="http://schemas.microsoft.com/office/drawing/2014/main" id="{C47BF72F-CABF-E63B-D3D4-10BD04DC6026}"/>
                  </a:ext>
                </a:extLst>
              </p:cNvPr>
              <p:cNvSpPr txBox="1"/>
              <p:nvPr/>
            </p:nvSpPr>
            <p:spPr>
              <a:xfrm>
                <a:off x="3072837" y="4647809"/>
                <a:ext cx="5406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p:sp>
            <p:nvSpPr>
              <p:cNvPr id="28" name="文本框 247">
                <a:extLst>
                  <a:ext uri="{FF2B5EF4-FFF2-40B4-BE49-F238E27FC236}">
                    <a16:creationId xmlns:a16="http://schemas.microsoft.com/office/drawing/2014/main" id="{C47BF72F-CABF-E63B-D3D4-10BD04DC6026}"/>
                  </a:ext>
                </a:extLst>
              </p:cNvPr>
              <p:cNvSpPr txBox="1">
                <a:spLocks noRot="1" noChangeAspect="1" noMove="1" noResize="1" noEditPoints="1" noAdjustHandles="1" noChangeArrowheads="1" noChangeShapeType="1" noTextEdit="1"/>
              </p:cNvSpPr>
              <p:nvPr/>
            </p:nvSpPr>
            <p:spPr>
              <a:xfrm>
                <a:off x="3072837" y="4647809"/>
                <a:ext cx="540664" cy="381515"/>
              </a:xfrm>
              <a:prstGeom prst="rect">
                <a:avLst/>
              </a:prstGeom>
              <a:blipFill>
                <a:blip r:embed="rId12"/>
                <a:stretch>
                  <a:fillRect/>
                </a:stretch>
              </a:blipFill>
            </p:spPr>
            <p:txBody>
              <a:bodyPr/>
              <a:lstStyle/>
              <a:p>
                <a:r>
                  <a:rPr lang="en-CN">
                    <a:noFill/>
                  </a:rPr>
                  <a:t> </a:t>
                </a:r>
              </a:p>
            </p:txBody>
          </p:sp>
        </mc:Fallback>
      </mc:AlternateContent>
      <p:grpSp>
        <p:nvGrpSpPr>
          <p:cNvPr id="29" name="组合 235">
            <a:extLst>
              <a:ext uri="{FF2B5EF4-FFF2-40B4-BE49-F238E27FC236}">
                <a16:creationId xmlns:a16="http://schemas.microsoft.com/office/drawing/2014/main" id="{570F585E-3D4A-4CC8-9284-F5D0A2BD638D}"/>
              </a:ext>
            </a:extLst>
          </p:cNvPr>
          <p:cNvGrpSpPr/>
          <p:nvPr/>
        </p:nvGrpSpPr>
        <p:grpSpPr>
          <a:xfrm>
            <a:off x="3016850" y="6051135"/>
            <a:ext cx="608852" cy="622159"/>
            <a:chOff x="4151266" y="3899718"/>
            <a:chExt cx="608852" cy="622159"/>
          </a:xfrm>
        </p:grpSpPr>
        <p:sp>
          <p:nvSpPr>
            <p:cNvPr id="30" name="椭圆 244">
              <a:extLst>
                <a:ext uri="{FF2B5EF4-FFF2-40B4-BE49-F238E27FC236}">
                  <a16:creationId xmlns:a16="http://schemas.microsoft.com/office/drawing/2014/main" id="{A426778E-C6B1-C0E2-A564-ED3C4C3E9D39}"/>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31" name="文本框 245">
                  <a:extLst>
                    <a:ext uri="{FF2B5EF4-FFF2-40B4-BE49-F238E27FC236}">
                      <a16:creationId xmlns:a16="http://schemas.microsoft.com/office/drawing/2014/main" id="{0F383049-0943-2459-0D33-798F54A4D09F}"/>
                    </a:ext>
                  </a:extLst>
                </p:cNvPr>
                <p:cNvSpPr txBox="1"/>
                <p:nvPr/>
              </p:nvSpPr>
              <p:spPr>
                <a:xfrm>
                  <a:off x="4154940" y="4015875"/>
                  <a:ext cx="55390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xmlns="">
            <p:sp>
              <p:nvSpPr>
                <p:cNvPr id="246" name="文本框 245">
                  <a:extLst>
                    <a:ext uri="{FF2B5EF4-FFF2-40B4-BE49-F238E27FC236}">
                      <a16:creationId xmlns:a16="http://schemas.microsoft.com/office/drawing/2014/main" id="{ABA58D11-06F8-8369-84C0-740AD6548C91}"/>
                    </a:ext>
                  </a:extLst>
                </p:cNvPr>
                <p:cNvSpPr txBox="1">
                  <a:spLocks noRot="1" noChangeAspect="1" noMove="1" noResize="1" noEditPoints="1" noAdjustHandles="1" noChangeArrowheads="1" noChangeShapeType="1" noTextEdit="1"/>
                </p:cNvSpPr>
                <p:nvPr/>
              </p:nvSpPr>
              <p:spPr>
                <a:xfrm>
                  <a:off x="4154940" y="4015875"/>
                  <a:ext cx="553905" cy="381515"/>
                </a:xfrm>
                <a:prstGeom prst="rect">
                  <a:avLst/>
                </a:prstGeom>
                <a:blipFill>
                  <a:blip r:embed="rId13"/>
                  <a:stretch>
                    <a:fillRect/>
                  </a:stretch>
                </a:blipFill>
              </p:spPr>
              <p:txBody>
                <a:bodyPr/>
                <a:lstStyle/>
                <a:p>
                  <a:r>
                    <a:rPr lang="zh-CN" altLang="en-US">
                      <a:noFill/>
                    </a:rPr>
                    <a:t> </a:t>
                  </a:r>
                </a:p>
              </p:txBody>
            </p:sp>
          </mc:Fallback>
        </mc:AlternateContent>
      </p:grpSp>
      <p:cxnSp>
        <p:nvCxnSpPr>
          <p:cNvPr id="32" name="直接箭头连接符 236">
            <a:extLst>
              <a:ext uri="{FF2B5EF4-FFF2-40B4-BE49-F238E27FC236}">
                <a16:creationId xmlns:a16="http://schemas.microsoft.com/office/drawing/2014/main" id="{9FEEE9CC-97F4-FB1F-08FC-C383BBB42B75}"/>
              </a:ext>
            </a:extLst>
          </p:cNvPr>
          <p:cNvCxnSpPr>
            <a:cxnSpLocks/>
            <a:stCxn id="27" idx="4"/>
            <a:endCxn id="30" idx="0"/>
          </p:cNvCxnSpPr>
          <p:nvPr/>
        </p:nvCxnSpPr>
        <p:spPr>
          <a:xfrm flipH="1">
            <a:off x="3321276" y="5151117"/>
            <a:ext cx="418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33" name="直接箭头连接符 237">
            <a:extLst>
              <a:ext uri="{FF2B5EF4-FFF2-40B4-BE49-F238E27FC236}">
                <a16:creationId xmlns:a16="http://schemas.microsoft.com/office/drawing/2014/main" id="{DDBB267F-81C8-EEBB-A713-F0FA61A97244}"/>
              </a:ext>
            </a:extLst>
          </p:cNvPr>
          <p:cNvCxnSpPr>
            <a:cxnSpLocks/>
            <a:stCxn id="25" idx="4"/>
            <a:endCxn id="30" idx="0"/>
          </p:cNvCxnSpPr>
          <p:nvPr/>
        </p:nvCxnSpPr>
        <p:spPr>
          <a:xfrm flipH="1">
            <a:off x="3321276" y="4451864"/>
            <a:ext cx="727441"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34" name="组合 238">
            <a:extLst>
              <a:ext uri="{FF2B5EF4-FFF2-40B4-BE49-F238E27FC236}">
                <a16:creationId xmlns:a16="http://schemas.microsoft.com/office/drawing/2014/main" id="{D6F7DB7B-7EED-03E0-7F30-91919ABBBFDD}"/>
              </a:ext>
            </a:extLst>
          </p:cNvPr>
          <p:cNvGrpSpPr/>
          <p:nvPr/>
        </p:nvGrpSpPr>
        <p:grpSpPr>
          <a:xfrm>
            <a:off x="3710964" y="5621523"/>
            <a:ext cx="608852" cy="655730"/>
            <a:chOff x="4151266" y="3899718"/>
            <a:chExt cx="608852" cy="622159"/>
          </a:xfrm>
        </p:grpSpPr>
        <p:sp>
          <p:nvSpPr>
            <p:cNvPr id="35" name="椭圆 242">
              <a:extLst>
                <a:ext uri="{FF2B5EF4-FFF2-40B4-BE49-F238E27FC236}">
                  <a16:creationId xmlns:a16="http://schemas.microsoft.com/office/drawing/2014/main" id="{E879D8EA-F75B-F480-F090-068601E7E666}"/>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36" name="文本框 243">
                  <a:extLst>
                    <a:ext uri="{FF2B5EF4-FFF2-40B4-BE49-F238E27FC236}">
                      <a16:creationId xmlns:a16="http://schemas.microsoft.com/office/drawing/2014/main" id="{5CF3A5C1-BCDF-A277-7B89-BC7DD7A60661}"/>
                    </a:ext>
                  </a:extLst>
                </p:cNvPr>
                <p:cNvSpPr txBox="1"/>
                <p:nvPr/>
              </p:nvSpPr>
              <p:spPr>
                <a:xfrm>
                  <a:off x="4178739" y="4010829"/>
                  <a:ext cx="553905" cy="361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44" name="文本框 243">
                  <a:extLst>
                    <a:ext uri="{FF2B5EF4-FFF2-40B4-BE49-F238E27FC236}">
                      <a16:creationId xmlns:a16="http://schemas.microsoft.com/office/drawing/2014/main" id="{42CE2DA9-9333-777F-132B-4B38029813A4}"/>
                    </a:ext>
                  </a:extLst>
                </p:cNvPr>
                <p:cNvSpPr txBox="1">
                  <a:spLocks noRot="1" noChangeAspect="1" noMove="1" noResize="1" noEditPoints="1" noAdjustHandles="1" noChangeArrowheads="1" noChangeShapeType="1" noTextEdit="1"/>
                </p:cNvSpPr>
                <p:nvPr/>
              </p:nvSpPr>
              <p:spPr>
                <a:xfrm>
                  <a:off x="4178739" y="4010829"/>
                  <a:ext cx="553905" cy="361983"/>
                </a:xfrm>
                <a:prstGeom prst="rect">
                  <a:avLst/>
                </a:prstGeom>
                <a:blipFill>
                  <a:blip r:embed="rId14"/>
                  <a:stretch>
                    <a:fillRect/>
                  </a:stretch>
                </a:blipFill>
              </p:spPr>
              <p:txBody>
                <a:bodyPr/>
                <a:lstStyle/>
                <a:p>
                  <a:r>
                    <a:rPr lang="zh-CN" altLang="en-US">
                      <a:noFill/>
                    </a:rPr>
                    <a:t> </a:t>
                  </a:r>
                </a:p>
              </p:txBody>
            </p:sp>
          </mc:Fallback>
        </mc:AlternateContent>
      </p:grpSp>
      <p:cxnSp>
        <p:nvCxnSpPr>
          <p:cNvPr id="37" name="直接箭头连接符 239">
            <a:extLst>
              <a:ext uri="{FF2B5EF4-FFF2-40B4-BE49-F238E27FC236}">
                <a16:creationId xmlns:a16="http://schemas.microsoft.com/office/drawing/2014/main" id="{0A622733-85EE-AEC2-0264-ED80E90372E8}"/>
              </a:ext>
            </a:extLst>
          </p:cNvPr>
          <p:cNvCxnSpPr>
            <a:cxnSpLocks/>
            <a:stCxn id="25" idx="4"/>
            <a:endCxn id="35" idx="0"/>
          </p:cNvCxnSpPr>
          <p:nvPr/>
        </p:nvCxnSpPr>
        <p:spPr>
          <a:xfrm flipH="1">
            <a:off x="4015390" y="4451864"/>
            <a:ext cx="33327" cy="116965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38" name="直接箭头连接符 240">
            <a:extLst>
              <a:ext uri="{FF2B5EF4-FFF2-40B4-BE49-F238E27FC236}">
                <a16:creationId xmlns:a16="http://schemas.microsoft.com/office/drawing/2014/main" id="{B86B6145-730B-74C7-0C28-CDD55599C253}"/>
              </a:ext>
            </a:extLst>
          </p:cNvPr>
          <p:cNvCxnSpPr>
            <a:cxnSpLocks/>
            <a:stCxn id="27" idx="5"/>
            <a:endCxn id="35" idx="0"/>
          </p:cNvCxnSpPr>
          <p:nvPr/>
        </p:nvCxnSpPr>
        <p:spPr>
          <a:xfrm>
            <a:off x="3578386" y="5060004"/>
            <a:ext cx="437004" cy="56151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39" name="直接箭头连接符 250">
            <a:extLst>
              <a:ext uri="{FF2B5EF4-FFF2-40B4-BE49-F238E27FC236}">
                <a16:creationId xmlns:a16="http://schemas.microsoft.com/office/drawing/2014/main" id="{633E2C61-61C8-2FE9-1BA8-9E48F896CA2A}"/>
              </a:ext>
            </a:extLst>
          </p:cNvPr>
          <p:cNvCxnSpPr>
            <a:cxnSpLocks/>
            <a:stCxn id="11" idx="6"/>
            <a:endCxn id="25" idx="2"/>
          </p:cNvCxnSpPr>
          <p:nvPr/>
        </p:nvCxnSpPr>
        <p:spPr>
          <a:xfrm>
            <a:off x="2245979" y="4140785"/>
            <a:ext cx="1498312"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0" name="直接箭头连接符 251">
            <a:extLst>
              <a:ext uri="{FF2B5EF4-FFF2-40B4-BE49-F238E27FC236}">
                <a16:creationId xmlns:a16="http://schemas.microsoft.com/office/drawing/2014/main" id="{E3578372-7D67-8DE0-782D-23C5A0C52454}"/>
              </a:ext>
            </a:extLst>
          </p:cNvPr>
          <p:cNvCxnSpPr>
            <a:cxnSpLocks/>
            <a:stCxn id="13" idx="6"/>
            <a:endCxn id="28" idx="1"/>
          </p:cNvCxnSpPr>
          <p:nvPr/>
        </p:nvCxnSpPr>
        <p:spPr>
          <a:xfrm flipV="1">
            <a:off x="1536812" y="4838567"/>
            <a:ext cx="1536025" cy="1471"/>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1" name="直接箭头连接符 262">
            <a:extLst>
              <a:ext uri="{FF2B5EF4-FFF2-40B4-BE49-F238E27FC236}">
                <a16:creationId xmlns:a16="http://schemas.microsoft.com/office/drawing/2014/main" id="{B5378C46-B7F8-3A00-A4C8-621342B80E3B}"/>
              </a:ext>
            </a:extLst>
          </p:cNvPr>
          <p:cNvCxnSpPr>
            <a:cxnSpLocks/>
            <a:stCxn id="11" idx="6"/>
            <a:endCxn id="28" idx="1"/>
          </p:cNvCxnSpPr>
          <p:nvPr/>
        </p:nvCxnSpPr>
        <p:spPr>
          <a:xfrm>
            <a:off x="2245979" y="4140785"/>
            <a:ext cx="826858" cy="697782"/>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2" name="文本框 14">
                <a:extLst>
                  <a:ext uri="{FF2B5EF4-FFF2-40B4-BE49-F238E27FC236}">
                    <a16:creationId xmlns:a16="http://schemas.microsoft.com/office/drawing/2014/main" id="{68ACFE11-92CF-8946-655F-7B9C545AD137}"/>
                  </a:ext>
                </a:extLst>
              </p:cNvPr>
              <p:cNvSpPr txBox="1"/>
              <p:nvPr/>
            </p:nvSpPr>
            <p:spPr>
              <a:xfrm>
                <a:off x="1448352" y="3624165"/>
                <a:ext cx="2815833"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oMath>
                  </m:oMathPara>
                </a14:m>
                <a:endParaRPr lang="zh-CN" altLang="en-US" sz="2000" dirty="0"/>
              </a:p>
            </p:txBody>
          </p:sp>
        </mc:Choice>
        <mc:Fallback>
          <p:sp>
            <p:nvSpPr>
              <p:cNvPr id="42" name="文本框 14">
                <a:extLst>
                  <a:ext uri="{FF2B5EF4-FFF2-40B4-BE49-F238E27FC236}">
                    <a16:creationId xmlns:a16="http://schemas.microsoft.com/office/drawing/2014/main" id="{68ACFE11-92CF-8946-655F-7B9C545AD137}"/>
                  </a:ext>
                </a:extLst>
              </p:cNvPr>
              <p:cNvSpPr txBox="1">
                <a:spLocks noRot="1" noChangeAspect="1" noMove="1" noResize="1" noEditPoints="1" noAdjustHandles="1" noChangeArrowheads="1" noChangeShapeType="1" noTextEdit="1"/>
              </p:cNvSpPr>
              <p:nvPr/>
            </p:nvSpPr>
            <p:spPr>
              <a:xfrm>
                <a:off x="1448352" y="3624165"/>
                <a:ext cx="2815833" cy="461665"/>
              </a:xfrm>
              <a:prstGeom prst="rect">
                <a:avLst/>
              </a:prstGeom>
              <a:blipFill>
                <a:blip r:embed="rId15"/>
                <a:stretch>
                  <a:fillRect b="-18919"/>
                </a:stretch>
              </a:blipFill>
            </p:spPr>
            <p:txBody>
              <a:bodyPr/>
              <a:lstStyle/>
              <a:p>
                <a:r>
                  <a:rPr lang="en-CN">
                    <a:noFill/>
                  </a:rPr>
                  <a:t> </a:t>
                </a:r>
              </a:p>
            </p:txBody>
          </p:sp>
        </mc:Fallback>
      </mc:AlternateContent>
      <p:sp>
        <p:nvSpPr>
          <p:cNvPr id="43" name="椭圆 248">
            <a:extLst>
              <a:ext uri="{FF2B5EF4-FFF2-40B4-BE49-F238E27FC236}">
                <a16:creationId xmlns:a16="http://schemas.microsoft.com/office/drawing/2014/main" id="{D2660AE0-13C7-E7E3-3A6F-F6F7E45A45D4}"/>
              </a:ext>
            </a:extLst>
          </p:cNvPr>
          <p:cNvSpPr/>
          <p:nvPr/>
        </p:nvSpPr>
        <p:spPr>
          <a:xfrm>
            <a:off x="5866120" y="3829205"/>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44" name="文本框 249">
                <a:extLst>
                  <a:ext uri="{FF2B5EF4-FFF2-40B4-BE49-F238E27FC236}">
                    <a16:creationId xmlns:a16="http://schemas.microsoft.com/office/drawing/2014/main" id="{800337FD-8345-24A4-EEA9-C1544D045C11}"/>
                  </a:ext>
                </a:extLst>
              </p:cNvPr>
              <p:cNvSpPr txBox="1"/>
              <p:nvPr/>
            </p:nvSpPr>
            <p:spPr>
              <a:xfrm>
                <a:off x="5806824" y="3942550"/>
                <a:ext cx="72744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p:sp>
            <p:nvSpPr>
              <p:cNvPr id="44" name="文本框 249">
                <a:extLst>
                  <a:ext uri="{FF2B5EF4-FFF2-40B4-BE49-F238E27FC236}">
                    <a16:creationId xmlns:a16="http://schemas.microsoft.com/office/drawing/2014/main" id="{800337FD-8345-24A4-EEA9-C1544D045C11}"/>
                  </a:ext>
                </a:extLst>
              </p:cNvPr>
              <p:cNvSpPr txBox="1">
                <a:spLocks noRot="1" noChangeAspect="1" noMove="1" noResize="1" noEditPoints="1" noAdjustHandles="1" noChangeArrowheads="1" noChangeShapeType="1" noTextEdit="1"/>
              </p:cNvSpPr>
              <p:nvPr/>
            </p:nvSpPr>
            <p:spPr>
              <a:xfrm>
                <a:off x="5806824" y="3942550"/>
                <a:ext cx="727441" cy="381515"/>
              </a:xfrm>
              <a:prstGeom prst="rect">
                <a:avLst/>
              </a:prstGeom>
              <a:blipFill>
                <a:blip r:embed="rId16"/>
                <a:stretch>
                  <a:fillRect/>
                </a:stretch>
              </a:blipFill>
            </p:spPr>
            <p:txBody>
              <a:bodyPr/>
              <a:lstStyle/>
              <a:p>
                <a:r>
                  <a:rPr lang="en-CN">
                    <a:noFill/>
                  </a:rPr>
                  <a:t> </a:t>
                </a:r>
              </a:p>
            </p:txBody>
          </p:sp>
        </mc:Fallback>
      </mc:AlternateContent>
      <p:sp>
        <p:nvSpPr>
          <p:cNvPr id="45" name="椭圆 246">
            <a:extLst>
              <a:ext uri="{FF2B5EF4-FFF2-40B4-BE49-F238E27FC236}">
                <a16:creationId xmlns:a16="http://schemas.microsoft.com/office/drawing/2014/main" id="{18F61F5C-0841-8A4D-EDCD-432B07E3E01E}"/>
              </a:ext>
            </a:extLst>
          </p:cNvPr>
          <p:cNvSpPr/>
          <p:nvPr/>
        </p:nvSpPr>
        <p:spPr>
          <a:xfrm>
            <a:off x="5180527" y="4528458"/>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46" name="文本框 247">
                <a:extLst>
                  <a:ext uri="{FF2B5EF4-FFF2-40B4-BE49-F238E27FC236}">
                    <a16:creationId xmlns:a16="http://schemas.microsoft.com/office/drawing/2014/main" id="{5AC235EB-4996-12FB-25FC-416561F6EE71}"/>
                  </a:ext>
                </a:extLst>
              </p:cNvPr>
              <p:cNvSpPr txBox="1"/>
              <p:nvPr/>
            </p:nvSpPr>
            <p:spPr>
              <a:xfrm>
                <a:off x="5133131" y="4617085"/>
                <a:ext cx="71306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p:sp>
            <p:nvSpPr>
              <p:cNvPr id="46" name="文本框 247">
                <a:extLst>
                  <a:ext uri="{FF2B5EF4-FFF2-40B4-BE49-F238E27FC236}">
                    <a16:creationId xmlns:a16="http://schemas.microsoft.com/office/drawing/2014/main" id="{5AC235EB-4996-12FB-25FC-416561F6EE71}"/>
                  </a:ext>
                </a:extLst>
              </p:cNvPr>
              <p:cNvSpPr txBox="1">
                <a:spLocks noRot="1" noChangeAspect="1" noMove="1" noResize="1" noEditPoints="1" noAdjustHandles="1" noChangeArrowheads="1" noChangeShapeType="1" noTextEdit="1"/>
              </p:cNvSpPr>
              <p:nvPr/>
            </p:nvSpPr>
            <p:spPr>
              <a:xfrm>
                <a:off x="5133131" y="4617085"/>
                <a:ext cx="713067" cy="381515"/>
              </a:xfrm>
              <a:prstGeom prst="rect">
                <a:avLst/>
              </a:prstGeom>
              <a:blipFill>
                <a:blip r:embed="rId17"/>
                <a:stretch>
                  <a:fillRect/>
                </a:stretch>
              </a:blipFill>
            </p:spPr>
            <p:txBody>
              <a:bodyPr/>
              <a:lstStyle/>
              <a:p>
                <a:r>
                  <a:rPr lang="en-CN">
                    <a:noFill/>
                  </a:rPr>
                  <a:t> </a:t>
                </a:r>
              </a:p>
            </p:txBody>
          </p:sp>
        </mc:Fallback>
      </mc:AlternateContent>
      <p:grpSp>
        <p:nvGrpSpPr>
          <p:cNvPr id="47" name="组合 235">
            <a:extLst>
              <a:ext uri="{FF2B5EF4-FFF2-40B4-BE49-F238E27FC236}">
                <a16:creationId xmlns:a16="http://schemas.microsoft.com/office/drawing/2014/main" id="{393509CD-BC3F-D725-3A94-6B7DC46FB5A2}"/>
              </a:ext>
            </a:extLst>
          </p:cNvPr>
          <p:cNvGrpSpPr/>
          <p:nvPr/>
        </p:nvGrpSpPr>
        <p:grpSpPr>
          <a:xfrm>
            <a:off x="5093757" y="6050635"/>
            <a:ext cx="713067" cy="622159"/>
            <a:chOff x="4106344" y="3899718"/>
            <a:chExt cx="713067" cy="622159"/>
          </a:xfrm>
        </p:grpSpPr>
        <p:sp>
          <p:nvSpPr>
            <p:cNvPr id="48" name="椭圆 244">
              <a:extLst>
                <a:ext uri="{FF2B5EF4-FFF2-40B4-BE49-F238E27FC236}">
                  <a16:creationId xmlns:a16="http://schemas.microsoft.com/office/drawing/2014/main" id="{BB600699-6EC5-0BDF-4ECB-FC24AEF6E596}"/>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49" name="文本框 245">
                  <a:extLst>
                    <a:ext uri="{FF2B5EF4-FFF2-40B4-BE49-F238E27FC236}">
                      <a16:creationId xmlns:a16="http://schemas.microsoft.com/office/drawing/2014/main" id="{F42224BD-3EBC-DADA-7F13-785EED7C5A6B}"/>
                    </a:ext>
                  </a:extLst>
                </p:cNvPr>
                <p:cNvSpPr txBox="1"/>
                <p:nvPr/>
              </p:nvSpPr>
              <p:spPr>
                <a:xfrm>
                  <a:off x="4106344" y="4016076"/>
                  <a:ext cx="71306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xmlns="">
            <p:sp>
              <p:nvSpPr>
                <p:cNvPr id="64" name="文本框 245">
                  <a:extLst>
                    <a:ext uri="{FF2B5EF4-FFF2-40B4-BE49-F238E27FC236}">
                      <a16:creationId xmlns:a16="http://schemas.microsoft.com/office/drawing/2014/main" id="{FF9FDC71-3CFC-55FC-534B-AD0E1EF2CA6F}"/>
                    </a:ext>
                  </a:extLst>
                </p:cNvPr>
                <p:cNvSpPr txBox="1">
                  <a:spLocks noRot="1" noChangeAspect="1" noMove="1" noResize="1" noEditPoints="1" noAdjustHandles="1" noChangeArrowheads="1" noChangeShapeType="1" noTextEdit="1"/>
                </p:cNvSpPr>
                <p:nvPr/>
              </p:nvSpPr>
              <p:spPr>
                <a:xfrm>
                  <a:off x="4106344" y="4016076"/>
                  <a:ext cx="713067" cy="381515"/>
                </a:xfrm>
                <a:prstGeom prst="rect">
                  <a:avLst/>
                </a:prstGeom>
                <a:blipFill>
                  <a:blip r:embed="rId18"/>
                  <a:stretch>
                    <a:fillRect/>
                  </a:stretch>
                </a:blipFill>
              </p:spPr>
              <p:txBody>
                <a:bodyPr/>
                <a:lstStyle/>
                <a:p>
                  <a:r>
                    <a:rPr lang="en-CN">
                      <a:noFill/>
                    </a:rPr>
                    <a:t> </a:t>
                  </a:r>
                </a:p>
              </p:txBody>
            </p:sp>
          </mc:Fallback>
        </mc:AlternateContent>
      </p:grpSp>
      <p:cxnSp>
        <p:nvCxnSpPr>
          <p:cNvPr id="50" name="直接箭头连接符 236">
            <a:extLst>
              <a:ext uri="{FF2B5EF4-FFF2-40B4-BE49-F238E27FC236}">
                <a16:creationId xmlns:a16="http://schemas.microsoft.com/office/drawing/2014/main" id="{73CC88FB-F013-1C01-8B5E-2A27F885EF60}"/>
              </a:ext>
            </a:extLst>
          </p:cNvPr>
          <p:cNvCxnSpPr>
            <a:cxnSpLocks/>
            <a:stCxn id="45" idx="4"/>
            <a:endCxn id="48" idx="0"/>
          </p:cNvCxnSpPr>
          <p:nvPr/>
        </p:nvCxnSpPr>
        <p:spPr>
          <a:xfrm flipH="1">
            <a:off x="5443105" y="5150617"/>
            <a:ext cx="418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51" name="直接箭头连接符 237">
            <a:extLst>
              <a:ext uri="{FF2B5EF4-FFF2-40B4-BE49-F238E27FC236}">
                <a16:creationId xmlns:a16="http://schemas.microsoft.com/office/drawing/2014/main" id="{ECFD8267-C80F-1F0A-45EB-C4CED41AA114}"/>
              </a:ext>
            </a:extLst>
          </p:cNvPr>
          <p:cNvCxnSpPr>
            <a:cxnSpLocks/>
            <a:stCxn id="43" idx="4"/>
            <a:endCxn id="48" idx="0"/>
          </p:cNvCxnSpPr>
          <p:nvPr/>
        </p:nvCxnSpPr>
        <p:spPr>
          <a:xfrm flipH="1">
            <a:off x="5443105" y="4451364"/>
            <a:ext cx="727441"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52" name="组合 238">
            <a:extLst>
              <a:ext uri="{FF2B5EF4-FFF2-40B4-BE49-F238E27FC236}">
                <a16:creationId xmlns:a16="http://schemas.microsoft.com/office/drawing/2014/main" id="{EE557D5F-CF4B-7B56-BA8A-0D88F123993D}"/>
              </a:ext>
            </a:extLst>
          </p:cNvPr>
          <p:cNvGrpSpPr/>
          <p:nvPr/>
        </p:nvGrpSpPr>
        <p:grpSpPr>
          <a:xfrm>
            <a:off x="5789379" y="5621023"/>
            <a:ext cx="668569" cy="655730"/>
            <a:chOff x="4107852" y="3899718"/>
            <a:chExt cx="668569" cy="622159"/>
          </a:xfrm>
        </p:grpSpPr>
        <p:sp>
          <p:nvSpPr>
            <p:cNvPr id="53" name="椭圆 242">
              <a:extLst>
                <a:ext uri="{FF2B5EF4-FFF2-40B4-BE49-F238E27FC236}">
                  <a16:creationId xmlns:a16="http://schemas.microsoft.com/office/drawing/2014/main" id="{75BB9F12-E363-41A8-7AD7-0BA7C0B403B8}"/>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54" name="文本框 243">
                  <a:extLst>
                    <a:ext uri="{FF2B5EF4-FFF2-40B4-BE49-F238E27FC236}">
                      <a16:creationId xmlns:a16="http://schemas.microsoft.com/office/drawing/2014/main" id="{D72C054B-60F2-C497-BF71-6C613052B175}"/>
                    </a:ext>
                  </a:extLst>
                </p:cNvPr>
                <p:cNvSpPr txBox="1"/>
                <p:nvPr/>
              </p:nvSpPr>
              <p:spPr>
                <a:xfrm>
                  <a:off x="4107852" y="4017469"/>
                  <a:ext cx="668569" cy="361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xmlns="">
            <p:sp>
              <p:nvSpPr>
                <p:cNvPr id="69" name="文本框 243">
                  <a:extLst>
                    <a:ext uri="{FF2B5EF4-FFF2-40B4-BE49-F238E27FC236}">
                      <a16:creationId xmlns:a16="http://schemas.microsoft.com/office/drawing/2014/main" id="{111FEBE9-4C03-9C1A-B5C9-E4886C71BD82}"/>
                    </a:ext>
                  </a:extLst>
                </p:cNvPr>
                <p:cNvSpPr txBox="1">
                  <a:spLocks noRot="1" noChangeAspect="1" noMove="1" noResize="1" noEditPoints="1" noAdjustHandles="1" noChangeArrowheads="1" noChangeShapeType="1" noTextEdit="1"/>
                </p:cNvSpPr>
                <p:nvPr/>
              </p:nvSpPr>
              <p:spPr>
                <a:xfrm>
                  <a:off x="4107852" y="4017469"/>
                  <a:ext cx="668569" cy="361983"/>
                </a:xfrm>
                <a:prstGeom prst="rect">
                  <a:avLst/>
                </a:prstGeom>
                <a:blipFill>
                  <a:blip r:embed="rId19"/>
                  <a:stretch>
                    <a:fillRect r="-3774"/>
                  </a:stretch>
                </a:blipFill>
              </p:spPr>
              <p:txBody>
                <a:bodyPr/>
                <a:lstStyle/>
                <a:p>
                  <a:r>
                    <a:rPr lang="en-CN">
                      <a:noFill/>
                    </a:rPr>
                    <a:t> </a:t>
                  </a:r>
                </a:p>
              </p:txBody>
            </p:sp>
          </mc:Fallback>
        </mc:AlternateContent>
      </p:grpSp>
      <p:cxnSp>
        <p:nvCxnSpPr>
          <p:cNvPr id="55" name="直接箭头连接符 239">
            <a:extLst>
              <a:ext uri="{FF2B5EF4-FFF2-40B4-BE49-F238E27FC236}">
                <a16:creationId xmlns:a16="http://schemas.microsoft.com/office/drawing/2014/main" id="{DDB88818-4CCE-57F9-F237-2DD0D2A439B6}"/>
              </a:ext>
            </a:extLst>
          </p:cNvPr>
          <p:cNvCxnSpPr>
            <a:cxnSpLocks/>
            <a:stCxn id="43" idx="4"/>
            <a:endCxn id="53" idx="0"/>
          </p:cNvCxnSpPr>
          <p:nvPr/>
        </p:nvCxnSpPr>
        <p:spPr>
          <a:xfrm flipH="1">
            <a:off x="6137219" y="4451364"/>
            <a:ext cx="33327" cy="116965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56" name="直接箭头连接符 240">
            <a:extLst>
              <a:ext uri="{FF2B5EF4-FFF2-40B4-BE49-F238E27FC236}">
                <a16:creationId xmlns:a16="http://schemas.microsoft.com/office/drawing/2014/main" id="{BDEA33C9-D83B-EEF9-F6D9-75A478815FA7}"/>
              </a:ext>
            </a:extLst>
          </p:cNvPr>
          <p:cNvCxnSpPr>
            <a:cxnSpLocks/>
            <a:stCxn id="45" idx="5"/>
            <a:endCxn id="53" idx="0"/>
          </p:cNvCxnSpPr>
          <p:nvPr/>
        </p:nvCxnSpPr>
        <p:spPr>
          <a:xfrm>
            <a:off x="5700215" y="5059504"/>
            <a:ext cx="437004" cy="56151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57" name="直接箭头连接符 250">
            <a:extLst>
              <a:ext uri="{FF2B5EF4-FFF2-40B4-BE49-F238E27FC236}">
                <a16:creationId xmlns:a16="http://schemas.microsoft.com/office/drawing/2014/main" id="{1457D502-D9DA-21A6-500A-4C4FFD9BE62A}"/>
              </a:ext>
            </a:extLst>
          </p:cNvPr>
          <p:cNvCxnSpPr>
            <a:cxnSpLocks/>
          </p:cNvCxnSpPr>
          <p:nvPr/>
        </p:nvCxnSpPr>
        <p:spPr>
          <a:xfrm>
            <a:off x="4367808" y="4157467"/>
            <a:ext cx="1498312"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8" name="直接箭头连接符 251">
            <a:extLst>
              <a:ext uri="{FF2B5EF4-FFF2-40B4-BE49-F238E27FC236}">
                <a16:creationId xmlns:a16="http://schemas.microsoft.com/office/drawing/2014/main" id="{F8D17E0F-9372-EDB5-A379-03E1C8ABDA9D}"/>
              </a:ext>
            </a:extLst>
          </p:cNvPr>
          <p:cNvCxnSpPr>
            <a:cxnSpLocks/>
            <a:stCxn id="27" idx="6"/>
            <a:endCxn id="45" idx="2"/>
          </p:cNvCxnSpPr>
          <p:nvPr/>
        </p:nvCxnSpPr>
        <p:spPr>
          <a:xfrm flipV="1">
            <a:off x="3667550" y="4839538"/>
            <a:ext cx="1512977" cy="50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9" name="直接箭头连接符 262">
            <a:extLst>
              <a:ext uri="{FF2B5EF4-FFF2-40B4-BE49-F238E27FC236}">
                <a16:creationId xmlns:a16="http://schemas.microsoft.com/office/drawing/2014/main" id="{E1D49A16-E762-AD5F-74DE-3E389289EB8F}"/>
              </a:ext>
            </a:extLst>
          </p:cNvPr>
          <p:cNvCxnSpPr>
            <a:cxnSpLocks/>
            <a:stCxn id="25" idx="6"/>
            <a:endCxn id="45" idx="2"/>
          </p:cNvCxnSpPr>
          <p:nvPr/>
        </p:nvCxnSpPr>
        <p:spPr>
          <a:xfrm>
            <a:off x="4353143" y="4140785"/>
            <a:ext cx="827384" cy="698753"/>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0" name="直接箭头连接符 22">
            <a:extLst>
              <a:ext uri="{FF2B5EF4-FFF2-40B4-BE49-F238E27FC236}">
                <a16:creationId xmlns:a16="http://schemas.microsoft.com/office/drawing/2014/main" id="{C1791820-81D4-B204-0245-6A5E42FCAA28}"/>
              </a:ext>
            </a:extLst>
          </p:cNvPr>
          <p:cNvCxnSpPr>
            <a:cxnSpLocks/>
          </p:cNvCxnSpPr>
          <p:nvPr/>
        </p:nvCxnSpPr>
        <p:spPr>
          <a:xfrm>
            <a:off x="6494388" y="4187785"/>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1" name="直接箭头连接符 23">
            <a:extLst>
              <a:ext uri="{FF2B5EF4-FFF2-40B4-BE49-F238E27FC236}">
                <a16:creationId xmlns:a16="http://schemas.microsoft.com/office/drawing/2014/main" id="{9D4C87CF-F0F7-0CA9-9B3C-8B11EE044080}"/>
              </a:ext>
            </a:extLst>
          </p:cNvPr>
          <p:cNvCxnSpPr>
            <a:cxnSpLocks/>
          </p:cNvCxnSpPr>
          <p:nvPr/>
        </p:nvCxnSpPr>
        <p:spPr>
          <a:xfrm>
            <a:off x="5808795" y="4838296"/>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62" name="文本框 14">
                <a:extLst>
                  <a:ext uri="{FF2B5EF4-FFF2-40B4-BE49-F238E27FC236}">
                    <a16:creationId xmlns:a16="http://schemas.microsoft.com/office/drawing/2014/main" id="{C0EE6380-8955-4E97-DC5C-4ADDACD350F9}"/>
                  </a:ext>
                </a:extLst>
              </p:cNvPr>
              <p:cNvSpPr txBox="1"/>
              <p:nvPr/>
            </p:nvSpPr>
            <p:spPr>
              <a:xfrm>
                <a:off x="1559088" y="4981604"/>
                <a:ext cx="1249820"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𝑔</m:t>
                      </m:r>
                    </m:oMath>
                  </m:oMathPara>
                </a14:m>
                <a:endParaRPr lang="zh-CN" altLang="en-US" sz="2400" dirty="0"/>
              </a:p>
            </p:txBody>
          </p:sp>
        </mc:Choice>
        <mc:Fallback>
          <p:sp>
            <p:nvSpPr>
              <p:cNvPr id="62" name="文本框 14">
                <a:extLst>
                  <a:ext uri="{FF2B5EF4-FFF2-40B4-BE49-F238E27FC236}">
                    <a16:creationId xmlns:a16="http://schemas.microsoft.com/office/drawing/2014/main" id="{C0EE6380-8955-4E97-DC5C-4ADDACD350F9}"/>
                  </a:ext>
                </a:extLst>
              </p:cNvPr>
              <p:cNvSpPr txBox="1">
                <a:spLocks noRot="1" noChangeAspect="1" noMove="1" noResize="1" noEditPoints="1" noAdjustHandles="1" noChangeArrowheads="1" noChangeShapeType="1" noTextEdit="1"/>
              </p:cNvSpPr>
              <p:nvPr/>
            </p:nvSpPr>
            <p:spPr>
              <a:xfrm>
                <a:off x="1559088" y="4981604"/>
                <a:ext cx="1249820" cy="461665"/>
              </a:xfrm>
              <a:prstGeom prst="rect">
                <a:avLst/>
              </a:prstGeom>
              <a:blipFill>
                <a:blip r:embed="rId20"/>
                <a:stretch>
                  <a:fillRect b="-10811"/>
                </a:stretch>
              </a:blipFill>
            </p:spPr>
            <p:txBody>
              <a:bodyPr/>
              <a:lstStyle/>
              <a:p>
                <a:r>
                  <a:rPr lang="en-CN">
                    <a:noFill/>
                  </a:rPr>
                  <a:t> </a:t>
                </a:r>
              </a:p>
            </p:txBody>
          </p:sp>
        </mc:Fallback>
      </mc:AlternateContent>
      <p:cxnSp>
        <p:nvCxnSpPr>
          <p:cNvPr id="63" name="直接箭头连接符 22">
            <a:extLst>
              <a:ext uri="{FF2B5EF4-FFF2-40B4-BE49-F238E27FC236}">
                <a16:creationId xmlns:a16="http://schemas.microsoft.com/office/drawing/2014/main" id="{D99F932F-6076-E18B-050A-0C51F99C3C9B}"/>
              </a:ext>
            </a:extLst>
          </p:cNvPr>
          <p:cNvCxnSpPr>
            <a:cxnSpLocks/>
          </p:cNvCxnSpPr>
          <p:nvPr/>
        </p:nvCxnSpPr>
        <p:spPr>
          <a:xfrm>
            <a:off x="1101492" y="4157467"/>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4" name="直接箭头连接符 23">
            <a:extLst>
              <a:ext uri="{FF2B5EF4-FFF2-40B4-BE49-F238E27FC236}">
                <a16:creationId xmlns:a16="http://schemas.microsoft.com/office/drawing/2014/main" id="{513A577E-B7D8-349A-5BB8-5B7DA9EAFCFA}"/>
              </a:ext>
            </a:extLst>
          </p:cNvPr>
          <p:cNvCxnSpPr>
            <a:cxnSpLocks/>
          </p:cNvCxnSpPr>
          <p:nvPr/>
        </p:nvCxnSpPr>
        <p:spPr>
          <a:xfrm>
            <a:off x="388577" y="4838296"/>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65" name="Picture 22">
            <a:extLst>
              <a:ext uri="{FF2B5EF4-FFF2-40B4-BE49-F238E27FC236}">
                <a16:creationId xmlns:a16="http://schemas.microsoft.com/office/drawing/2014/main" id="{1BE564DF-473D-4659-0999-7BC2F41AA5D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39367" b="50334"/>
          <a:stretch/>
        </p:blipFill>
        <p:spPr bwMode="auto">
          <a:xfrm>
            <a:off x="369383" y="1606683"/>
            <a:ext cx="7292011" cy="2111577"/>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直接箭头连接符 224">
            <a:extLst>
              <a:ext uri="{FF2B5EF4-FFF2-40B4-BE49-F238E27FC236}">
                <a16:creationId xmlns:a16="http://schemas.microsoft.com/office/drawing/2014/main" id="{512FD469-E85E-4D30-917E-BD2F5BF8397A}"/>
              </a:ext>
            </a:extLst>
          </p:cNvPr>
          <p:cNvCxnSpPr>
            <a:cxnSpLocks/>
            <a:endCxn id="30" idx="0"/>
          </p:cNvCxnSpPr>
          <p:nvPr/>
        </p:nvCxnSpPr>
        <p:spPr>
          <a:xfrm>
            <a:off x="2253046" y="4178588"/>
            <a:ext cx="1068230" cy="1872547"/>
          </a:xfrm>
          <a:prstGeom prst="straightConnector1">
            <a:avLst/>
          </a:prstGeom>
          <a:ln>
            <a:solidFill>
              <a:srgbClr val="FF0000"/>
            </a:solidFill>
            <a:prstDash val="lgDash"/>
            <a:tailEnd type="triangle"/>
          </a:ln>
        </p:spPr>
        <p:style>
          <a:lnRef idx="3">
            <a:schemeClr val="dk1"/>
          </a:lnRef>
          <a:fillRef idx="0">
            <a:schemeClr val="dk1"/>
          </a:fillRef>
          <a:effectRef idx="2">
            <a:schemeClr val="dk1"/>
          </a:effectRef>
          <a:fontRef idx="minor">
            <a:schemeClr val="tx1"/>
          </a:fontRef>
        </p:style>
      </p:cxnSp>
      <p:cxnSp>
        <p:nvCxnSpPr>
          <p:cNvPr id="68" name="直接箭头连接符 224">
            <a:extLst>
              <a:ext uri="{FF2B5EF4-FFF2-40B4-BE49-F238E27FC236}">
                <a16:creationId xmlns:a16="http://schemas.microsoft.com/office/drawing/2014/main" id="{0135A133-4D3E-A22E-7254-89A2D8F093DA}"/>
              </a:ext>
            </a:extLst>
          </p:cNvPr>
          <p:cNvCxnSpPr>
            <a:cxnSpLocks/>
          </p:cNvCxnSpPr>
          <p:nvPr/>
        </p:nvCxnSpPr>
        <p:spPr>
          <a:xfrm>
            <a:off x="4387141" y="4162988"/>
            <a:ext cx="1068230" cy="1872547"/>
          </a:xfrm>
          <a:prstGeom prst="straightConnector1">
            <a:avLst/>
          </a:prstGeom>
          <a:ln>
            <a:solidFill>
              <a:srgbClr val="FF0000"/>
            </a:solidFill>
            <a:prstDash val="lgDash"/>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p14="http://schemas.microsoft.com/office/powerpoint/2010/main" Requires="p14">
          <p:contentPart p14:bwMode="auto" r:id="rId22">
            <p14:nvContentPartPr>
              <p14:cNvPr id="7" name="Ink 6">
                <a:extLst>
                  <a:ext uri="{FF2B5EF4-FFF2-40B4-BE49-F238E27FC236}">
                    <a16:creationId xmlns:a16="http://schemas.microsoft.com/office/drawing/2014/main" id="{1421822F-DF4B-1DCE-A13F-C5735602FA3E}"/>
                  </a:ext>
                </a:extLst>
              </p14:cNvPr>
              <p14:cNvContentPartPr/>
              <p14:nvPr/>
            </p14:nvContentPartPr>
            <p14:xfrm>
              <a:off x="9078840" y="4668120"/>
              <a:ext cx="703800" cy="47880"/>
            </p14:xfrm>
          </p:contentPart>
        </mc:Choice>
        <mc:Fallback>
          <p:pic>
            <p:nvPicPr>
              <p:cNvPr id="7" name="Ink 6">
                <a:extLst>
                  <a:ext uri="{FF2B5EF4-FFF2-40B4-BE49-F238E27FC236}">
                    <a16:creationId xmlns:a16="http://schemas.microsoft.com/office/drawing/2014/main" id="{1421822F-DF4B-1DCE-A13F-C5735602FA3E}"/>
                  </a:ext>
                </a:extLst>
              </p:cNvPr>
              <p:cNvPicPr/>
              <p:nvPr/>
            </p:nvPicPr>
            <p:blipFill>
              <a:blip r:embed="rId23"/>
              <a:stretch>
                <a:fillRect/>
              </a:stretch>
            </p:blipFill>
            <p:spPr>
              <a:xfrm>
                <a:off x="9063000" y="4604760"/>
                <a:ext cx="7351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7" name="Ink 66">
                <a:extLst>
                  <a:ext uri="{FF2B5EF4-FFF2-40B4-BE49-F238E27FC236}">
                    <a16:creationId xmlns:a16="http://schemas.microsoft.com/office/drawing/2014/main" id="{3CD2A6E1-B05B-8E7A-23CC-71065C418474}"/>
                  </a:ext>
                </a:extLst>
              </p14:cNvPr>
              <p14:cNvContentPartPr/>
              <p14:nvPr/>
            </p14:nvContentPartPr>
            <p14:xfrm>
              <a:off x="8557200" y="5411520"/>
              <a:ext cx="1657080" cy="487440"/>
            </p14:xfrm>
          </p:contentPart>
        </mc:Choice>
        <mc:Fallback>
          <p:pic>
            <p:nvPicPr>
              <p:cNvPr id="67" name="Ink 66">
                <a:extLst>
                  <a:ext uri="{FF2B5EF4-FFF2-40B4-BE49-F238E27FC236}">
                    <a16:creationId xmlns:a16="http://schemas.microsoft.com/office/drawing/2014/main" id="{3CD2A6E1-B05B-8E7A-23CC-71065C418474}"/>
                  </a:ext>
                </a:extLst>
              </p:cNvPr>
              <p:cNvPicPr/>
              <p:nvPr/>
            </p:nvPicPr>
            <p:blipFill>
              <a:blip r:embed="rId25"/>
              <a:stretch>
                <a:fillRect/>
              </a:stretch>
            </p:blipFill>
            <p:spPr>
              <a:xfrm>
                <a:off x="8541360" y="5348160"/>
                <a:ext cx="1688400" cy="614160"/>
              </a:xfrm>
              <a:prstGeom prst="rect">
                <a:avLst/>
              </a:prstGeom>
            </p:spPr>
          </p:pic>
        </mc:Fallback>
      </mc:AlternateContent>
    </p:spTree>
    <p:custDataLst>
      <p:tags r:id="rId1"/>
    </p:custDataLst>
    <p:extLst>
      <p:ext uri="{BB962C8B-B14F-4D97-AF65-F5344CB8AC3E}">
        <p14:creationId xmlns:p14="http://schemas.microsoft.com/office/powerpoint/2010/main" val="756142175"/>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17</a:t>
            </a:fld>
            <a:endParaRPr lang="zh-CN" altLang="en-US"/>
          </a:p>
        </p:txBody>
      </p:sp>
      <p:sp>
        <p:nvSpPr>
          <p:cNvPr id="6" name="Rectangle 2">
            <a:extLst>
              <a:ext uri="{FF2B5EF4-FFF2-40B4-BE49-F238E27FC236}">
                <a16:creationId xmlns:a16="http://schemas.microsoft.com/office/drawing/2014/main" id="{51D596F1-23EA-9D67-CFBE-0585F6E9A674}"/>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Identification</a:t>
            </a:r>
            <a:r>
              <a:rPr lang="zh-CN" altLang="en-US" sz="3200" b="1" dirty="0"/>
              <a:t> </a:t>
            </a:r>
            <a:r>
              <a:rPr lang="en-US" altLang="zh-CN" sz="3200" b="1" dirty="0"/>
              <a:t>under Non-Invertibility</a:t>
            </a:r>
          </a:p>
        </p:txBody>
      </p:sp>
      <p:pic>
        <p:nvPicPr>
          <p:cNvPr id="3" name="Picture 2">
            <a:extLst>
              <a:ext uri="{FF2B5EF4-FFF2-40B4-BE49-F238E27FC236}">
                <a16:creationId xmlns:a16="http://schemas.microsoft.com/office/drawing/2014/main" id="{BFBBAD9C-4931-370E-1279-C5CBDE0EC944}"/>
              </a:ext>
            </a:extLst>
          </p:cNvPr>
          <p:cNvPicPr>
            <a:picLocks noChangeAspect="1"/>
          </p:cNvPicPr>
          <p:nvPr/>
        </p:nvPicPr>
        <p:blipFill>
          <a:blip r:embed="rId4"/>
          <a:stretch>
            <a:fillRect/>
          </a:stretch>
        </p:blipFill>
        <p:spPr>
          <a:xfrm>
            <a:off x="983432" y="764704"/>
            <a:ext cx="9729725" cy="6011862"/>
          </a:xfrm>
          <a:prstGeom prst="rect">
            <a:avLst/>
          </a:prstGeom>
        </p:spPr>
      </p:pic>
      <p:sp>
        <p:nvSpPr>
          <p:cNvPr id="7" name="文本框 3">
            <a:extLst>
              <a:ext uri="{FF2B5EF4-FFF2-40B4-BE49-F238E27FC236}">
                <a16:creationId xmlns:a16="http://schemas.microsoft.com/office/drawing/2014/main" id="{1C8DA10D-DBDE-179E-1F6F-FAFA40E94168}"/>
              </a:ext>
            </a:extLst>
          </p:cNvPr>
          <p:cNvSpPr txBox="1"/>
          <p:nvPr/>
        </p:nvSpPr>
        <p:spPr>
          <a:xfrm>
            <a:off x="9276247" y="6519446"/>
            <a:ext cx="2542976" cy="338554"/>
          </a:xfrm>
          <a:prstGeom prst="rect">
            <a:avLst/>
          </a:prstGeom>
          <a:noFill/>
        </p:spPr>
        <p:txBody>
          <a:bodyPr wrap="square" rtlCol="0">
            <a:spAutoFit/>
          </a:bodyPr>
          <a:lstStyle/>
          <a:p>
            <a:pPr>
              <a:defRPr/>
            </a:pPr>
            <a:r>
              <a:rPr lang="en-US" sz="1600" dirty="0"/>
              <a:t>(</a:t>
            </a:r>
            <a:r>
              <a:rPr lang="en-US" altLang="zh-CN" sz="1600" dirty="0"/>
              <a:t>Chen</a:t>
            </a:r>
            <a:r>
              <a:rPr lang="en-US" sz="1600" dirty="0"/>
              <a:t> et al</a:t>
            </a:r>
            <a:r>
              <a:rPr lang="en-US" altLang="zh-CN" sz="1600" dirty="0"/>
              <a:t>.</a:t>
            </a:r>
            <a:r>
              <a:rPr lang="en-US" sz="1600" dirty="0"/>
              <a:t>, 2024)</a:t>
            </a:r>
            <a:endParaRPr lang="en-US" sz="1600" dirty="0">
              <a:solidFill>
                <a:srgbClr val="000000"/>
              </a:solidFill>
            </a:endParaRP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C85AA0C-639E-1A37-28B7-514F19E821B0}"/>
                  </a:ext>
                </a:extLst>
              </p14:cNvPr>
              <p14:cNvContentPartPr/>
              <p14:nvPr/>
            </p14:nvContentPartPr>
            <p14:xfrm>
              <a:off x="2706840" y="1286280"/>
              <a:ext cx="3492720" cy="181800"/>
            </p14:xfrm>
          </p:contentPart>
        </mc:Choice>
        <mc:Fallback>
          <p:pic>
            <p:nvPicPr>
              <p:cNvPr id="4" name="Ink 3">
                <a:extLst>
                  <a:ext uri="{FF2B5EF4-FFF2-40B4-BE49-F238E27FC236}">
                    <a16:creationId xmlns:a16="http://schemas.microsoft.com/office/drawing/2014/main" id="{BC85AA0C-639E-1A37-28B7-514F19E821B0}"/>
                  </a:ext>
                </a:extLst>
              </p:cNvPr>
              <p:cNvPicPr/>
              <p:nvPr/>
            </p:nvPicPr>
            <p:blipFill>
              <a:blip r:embed="rId6"/>
              <a:stretch>
                <a:fillRect/>
              </a:stretch>
            </p:blipFill>
            <p:spPr>
              <a:xfrm>
                <a:off x="2691000" y="1222920"/>
                <a:ext cx="3524040" cy="308520"/>
              </a:xfrm>
              <a:prstGeom prst="rect">
                <a:avLst/>
              </a:prstGeom>
            </p:spPr>
          </p:pic>
        </mc:Fallback>
      </mc:AlternateContent>
    </p:spTree>
    <p:custDataLst>
      <p:tags r:id="rId1"/>
    </p:custDataLst>
    <p:extLst>
      <p:ext uri="{BB962C8B-B14F-4D97-AF65-F5344CB8AC3E}">
        <p14:creationId xmlns:p14="http://schemas.microsoft.com/office/powerpoint/2010/main" val="3323779215"/>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490173C-C9A5-CA77-98F7-DEFC01BD40AB}"/>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Instantaneous Dependency</a:t>
            </a:r>
          </a:p>
        </p:txBody>
      </p:sp>
      <p:sp>
        <p:nvSpPr>
          <p:cNvPr id="3" name="文本框 2">
            <a:extLst>
              <a:ext uri="{FF2B5EF4-FFF2-40B4-BE49-F238E27FC236}">
                <a16:creationId xmlns:a16="http://schemas.microsoft.com/office/drawing/2014/main" id="{953E4CDA-4A9B-34F6-E24D-E34E15BBF0FC}"/>
              </a:ext>
            </a:extLst>
          </p:cNvPr>
          <p:cNvSpPr txBox="1"/>
          <p:nvPr/>
        </p:nvSpPr>
        <p:spPr>
          <a:xfrm>
            <a:off x="263353" y="954260"/>
            <a:ext cx="11737304" cy="830997"/>
          </a:xfrm>
          <a:prstGeom prst="rect">
            <a:avLst/>
          </a:prstGeom>
          <a:noFill/>
        </p:spPr>
        <p:txBody>
          <a:bodyPr wrap="square" rtlCol="0">
            <a:spAutoFit/>
          </a:bodyPr>
          <a:lstStyle/>
          <a:p>
            <a:pPr marL="285750" indent="-285750">
              <a:buFont typeface="Wingdings" panose="05000000000000000000" pitchFamily="2" charset="2"/>
              <a:buChar char="Ø"/>
              <a:defRPr/>
            </a:pPr>
            <a:r>
              <a:rPr lang="en-US" sz="2400" dirty="0"/>
              <a:t>Current methods assume the absence of instantaneous dependencies, which may not hold true when the sampling frequency is low</a:t>
            </a:r>
            <a:r>
              <a:rPr lang="en-US" altLang="zh-CN" sz="2400" dirty="0"/>
              <a:t>,</a:t>
            </a:r>
            <a:r>
              <a:rPr lang="zh-CN" altLang="en-US" sz="2400" dirty="0"/>
              <a:t> </a:t>
            </a:r>
            <a:r>
              <a:rPr lang="en-US" altLang="zh-CN" sz="2400" dirty="0"/>
              <a:t>or</a:t>
            </a:r>
            <a:r>
              <a:rPr lang="zh-CN" altLang="en-US" sz="2400" dirty="0"/>
              <a:t> </a:t>
            </a:r>
            <a:r>
              <a:rPr lang="en-US" altLang="zh-CN" sz="2400" dirty="0"/>
              <a:t>with</a:t>
            </a:r>
            <a:r>
              <a:rPr lang="zh-CN" altLang="en-US" sz="2400" dirty="0"/>
              <a:t> </a:t>
            </a:r>
            <a:r>
              <a:rPr lang="en-US" altLang="zh-CN" sz="2400" dirty="0"/>
              <a:t>solid</a:t>
            </a:r>
            <a:r>
              <a:rPr lang="zh-CN" altLang="en-US" sz="2400" dirty="0"/>
              <a:t> </a:t>
            </a:r>
            <a:r>
              <a:rPr lang="en-US" altLang="zh-CN" sz="2400" dirty="0"/>
              <a:t>relations.</a:t>
            </a:r>
            <a:r>
              <a:rPr lang="zh-CN" altLang="en-US" sz="2400" dirty="0"/>
              <a:t> </a:t>
            </a:r>
            <a:endParaRPr lang="en-US" altLang="zh-CN" sz="2400" dirty="0"/>
          </a:p>
        </p:txBody>
      </p:sp>
      <p:sp>
        <p:nvSpPr>
          <p:cNvPr id="79" name="椭圆 36">
            <a:extLst>
              <a:ext uri="{FF2B5EF4-FFF2-40B4-BE49-F238E27FC236}">
                <a16:creationId xmlns:a16="http://schemas.microsoft.com/office/drawing/2014/main" id="{EC97FA36-42C6-234C-6B87-5BE0FBB9060F}"/>
              </a:ext>
            </a:extLst>
          </p:cNvPr>
          <p:cNvSpPr/>
          <p:nvPr/>
        </p:nvSpPr>
        <p:spPr>
          <a:xfrm>
            <a:off x="1279168" y="3867804"/>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86" name="文本框 217">
                <a:extLst>
                  <a:ext uri="{FF2B5EF4-FFF2-40B4-BE49-F238E27FC236}">
                    <a16:creationId xmlns:a16="http://schemas.microsoft.com/office/drawing/2014/main" id="{28637CF1-089E-F944-E065-5DBA5C84F6CA}"/>
                  </a:ext>
                </a:extLst>
              </p:cNvPr>
              <p:cNvSpPr txBox="1"/>
              <p:nvPr/>
            </p:nvSpPr>
            <p:spPr>
              <a:xfrm>
                <a:off x="1241492" y="3980649"/>
                <a:ext cx="689340" cy="381515"/>
              </a:xfrm>
              <a:prstGeom prst="rect">
                <a:avLst/>
              </a:prstGeom>
              <a:noFill/>
              <a:scene3d>
                <a:camera prst="orthographicFront"/>
                <a:lightRig rig="threePt" dir="t"/>
              </a:scene3d>
              <a:sp3d>
                <a:bevelT/>
                <a:bevelB/>
              </a:sp3d>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𝑧</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−1,1</m:t>
                          </m:r>
                        </m:sub>
                      </m:sSub>
                    </m:oMath>
                  </m:oMathPara>
                </a14:m>
                <a:endParaRPr lang="zh-CN" altLang="en-US" dirty="0">
                  <a:solidFill>
                    <a:schemeClr val="tx1"/>
                  </a:solidFill>
                </a:endParaRPr>
              </a:p>
            </p:txBody>
          </p:sp>
        </mc:Choice>
        <mc:Fallback>
          <p:sp>
            <p:nvSpPr>
              <p:cNvPr id="86" name="文本框 217">
                <a:extLst>
                  <a:ext uri="{FF2B5EF4-FFF2-40B4-BE49-F238E27FC236}">
                    <a16:creationId xmlns:a16="http://schemas.microsoft.com/office/drawing/2014/main" id="{28637CF1-089E-F944-E065-5DBA5C84F6CA}"/>
                  </a:ext>
                </a:extLst>
              </p:cNvPr>
              <p:cNvSpPr txBox="1">
                <a:spLocks noRot="1" noChangeAspect="1" noMove="1" noResize="1" noEditPoints="1" noAdjustHandles="1" noChangeArrowheads="1" noChangeShapeType="1" noTextEdit="1"/>
              </p:cNvSpPr>
              <p:nvPr/>
            </p:nvSpPr>
            <p:spPr>
              <a:xfrm>
                <a:off x="1241492" y="3980649"/>
                <a:ext cx="689340" cy="381515"/>
              </a:xfrm>
              <a:prstGeom prst="rect">
                <a:avLst/>
              </a:prstGeom>
              <a:blipFill>
                <a:blip r:embed="rId2"/>
                <a:stretch>
                  <a:fillRect/>
                </a:stretch>
              </a:blipFill>
            </p:spPr>
            <p:txBody>
              <a:bodyPr/>
              <a:lstStyle/>
              <a:p>
                <a:r>
                  <a:rPr lang="en-CN">
                    <a:noFill/>
                  </a:rPr>
                  <a:t> </a:t>
                </a:r>
              </a:p>
            </p:txBody>
          </p:sp>
        </mc:Fallback>
      </mc:AlternateContent>
      <p:sp>
        <p:nvSpPr>
          <p:cNvPr id="87" name="椭圆 219">
            <a:extLst>
              <a:ext uri="{FF2B5EF4-FFF2-40B4-BE49-F238E27FC236}">
                <a16:creationId xmlns:a16="http://schemas.microsoft.com/office/drawing/2014/main" id="{8CE0AD94-9394-383B-FAD3-276BFA6B107E}"/>
              </a:ext>
            </a:extLst>
          </p:cNvPr>
          <p:cNvSpPr/>
          <p:nvPr/>
        </p:nvSpPr>
        <p:spPr>
          <a:xfrm>
            <a:off x="570001" y="4567057"/>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88" name="文本框 220">
                <a:extLst>
                  <a:ext uri="{FF2B5EF4-FFF2-40B4-BE49-F238E27FC236}">
                    <a16:creationId xmlns:a16="http://schemas.microsoft.com/office/drawing/2014/main" id="{2A0E96F0-70E2-B069-B2F4-66DA8F1D97CC}"/>
                  </a:ext>
                </a:extLst>
              </p:cNvPr>
              <p:cNvSpPr txBox="1"/>
              <p:nvPr/>
            </p:nvSpPr>
            <p:spPr>
              <a:xfrm>
                <a:off x="519345" y="4655184"/>
                <a:ext cx="68934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p:sp>
            <p:nvSpPr>
              <p:cNvPr id="88" name="文本框 220">
                <a:extLst>
                  <a:ext uri="{FF2B5EF4-FFF2-40B4-BE49-F238E27FC236}">
                    <a16:creationId xmlns:a16="http://schemas.microsoft.com/office/drawing/2014/main" id="{2A0E96F0-70E2-B069-B2F4-66DA8F1D97CC}"/>
                  </a:ext>
                </a:extLst>
              </p:cNvPr>
              <p:cNvSpPr txBox="1">
                <a:spLocks noRot="1" noChangeAspect="1" noMove="1" noResize="1" noEditPoints="1" noAdjustHandles="1" noChangeArrowheads="1" noChangeShapeType="1" noTextEdit="1"/>
              </p:cNvSpPr>
              <p:nvPr/>
            </p:nvSpPr>
            <p:spPr>
              <a:xfrm>
                <a:off x="519345" y="4655184"/>
                <a:ext cx="689341" cy="381515"/>
              </a:xfrm>
              <a:prstGeom prst="rect">
                <a:avLst/>
              </a:prstGeom>
              <a:blipFill>
                <a:blip r:embed="rId3"/>
                <a:stretch>
                  <a:fillRect/>
                </a:stretch>
              </a:blipFill>
            </p:spPr>
            <p:txBody>
              <a:bodyPr/>
              <a:lstStyle/>
              <a:p>
                <a:r>
                  <a:rPr lang="en-CN">
                    <a:noFill/>
                  </a:rPr>
                  <a:t> </a:t>
                </a:r>
              </a:p>
            </p:txBody>
          </p:sp>
        </mc:Fallback>
      </mc:AlternateContent>
      <p:grpSp>
        <p:nvGrpSpPr>
          <p:cNvPr id="89" name="组合 221">
            <a:extLst>
              <a:ext uri="{FF2B5EF4-FFF2-40B4-BE49-F238E27FC236}">
                <a16:creationId xmlns:a16="http://schemas.microsoft.com/office/drawing/2014/main" id="{8A113CE5-BEF3-812B-A1E2-C17E0394CCF6}"/>
              </a:ext>
            </a:extLst>
          </p:cNvPr>
          <p:cNvGrpSpPr/>
          <p:nvPr/>
        </p:nvGrpSpPr>
        <p:grpSpPr>
          <a:xfrm>
            <a:off x="510806" y="6089234"/>
            <a:ext cx="667877" cy="622159"/>
            <a:chOff x="4095819" y="3899718"/>
            <a:chExt cx="667877" cy="622159"/>
          </a:xfrm>
        </p:grpSpPr>
        <p:sp>
          <p:nvSpPr>
            <p:cNvPr id="90" name="椭圆 222">
              <a:extLst>
                <a:ext uri="{FF2B5EF4-FFF2-40B4-BE49-F238E27FC236}">
                  <a16:creationId xmlns:a16="http://schemas.microsoft.com/office/drawing/2014/main" id="{3828C1DB-9A46-2D10-56D0-A2AD5F63023F}"/>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91" name="文本框 223">
                  <a:extLst>
                    <a:ext uri="{FF2B5EF4-FFF2-40B4-BE49-F238E27FC236}">
                      <a16:creationId xmlns:a16="http://schemas.microsoft.com/office/drawing/2014/main" id="{48FE70A5-95C1-5240-9701-1645BB43D8FA}"/>
                    </a:ext>
                  </a:extLst>
                </p:cNvPr>
                <p:cNvSpPr txBox="1"/>
                <p:nvPr/>
              </p:nvSpPr>
              <p:spPr>
                <a:xfrm>
                  <a:off x="4095819" y="4020040"/>
                  <a:ext cx="66787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xmlns="">
            <p:sp>
              <p:nvSpPr>
                <p:cNvPr id="80" name="文本框 223">
                  <a:extLst>
                    <a:ext uri="{FF2B5EF4-FFF2-40B4-BE49-F238E27FC236}">
                      <a16:creationId xmlns:a16="http://schemas.microsoft.com/office/drawing/2014/main" id="{C1EF1C0D-4153-4DC0-C950-764619CF7100}"/>
                    </a:ext>
                  </a:extLst>
                </p:cNvPr>
                <p:cNvSpPr txBox="1">
                  <a:spLocks noRot="1" noChangeAspect="1" noMove="1" noResize="1" noEditPoints="1" noAdjustHandles="1" noChangeArrowheads="1" noChangeShapeType="1" noTextEdit="1"/>
                </p:cNvSpPr>
                <p:nvPr/>
              </p:nvSpPr>
              <p:spPr>
                <a:xfrm>
                  <a:off x="4095819" y="4020040"/>
                  <a:ext cx="667877" cy="381515"/>
                </a:xfrm>
                <a:prstGeom prst="rect">
                  <a:avLst/>
                </a:prstGeom>
                <a:blipFill>
                  <a:blip r:embed="rId9"/>
                  <a:stretch>
                    <a:fillRect r="-3774"/>
                  </a:stretch>
                </a:blipFill>
              </p:spPr>
              <p:txBody>
                <a:bodyPr/>
                <a:lstStyle/>
                <a:p>
                  <a:r>
                    <a:rPr lang="en-CN">
                      <a:noFill/>
                    </a:rPr>
                    <a:t> </a:t>
                  </a:r>
                </a:p>
              </p:txBody>
            </p:sp>
          </mc:Fallback>
        </mc:AlternateContent>
      </p:grpSp>
      <p:cxnSp>
        <p:nvCxnSpPr>
          <p:cNvPr id="92" name="直接箭头连接符 224">
            <a:extLst>
              <a:ext uri="{FF2B5EF4-FFF2-40B4-BE49-F238E27FC236}">
                <a16:creationId xmlns:a16="http://schemas.microsoft.com/office/drawing/2014/main" id="{14304C96-B600-651D-C405-2E098C19CA91}"/>
              </a:ext>
            </a:extLst>
          </p:cNvPr>
          <p:cNvCxnSpPr>
            <a:cxnSpLocks/>
            <a:stCxn id="87" idx="4"/>
            <a:endCxn id="90" idx="0"/>
          </p:cNvCxnSpPr>
          <p:nvPr/>
        </p:nvCxnSpPr>
        <p:spPr>
          <a:xfrm flipH="1">
            <a:off x="870679" y="5189216"/>
            <a:ext cx="37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93" name="直接箭头连接符 225">
            <a:extLst>
              <a:ext uri="{FF2B5EF4-FFF2-40B4-BE49-F238E27FC236}">
                <a16:creationId xmlns:a16="http://schemas.microsoft.com/office/drawing/2014/main" id="{557B633E-06C2-427C-84EA-780E3485A718}"/>
              </a:ext>
            </a:extLst>
          </p:cNvPr>
          <p:cNvCxnSpPr>
            <a:cxnSpLocks/>
            <a:stCxn id="79" idx="4"/>
            <a:endCxn id="90" idx="0"/>
          </p:cNvCxnSpPr>
          <p:nvPr/>
        </p:nvCxnSpPr>
        <p:spPr>
          <a:xfrm flipH="1">
            <a:off x="870679" y="4489963"/>
            <a:ext cx="712915"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94" name="组合 226">
            <a:extLst>
              <a:ext uri="{FF2B5EF4-FFF2-40B4-BE49-F238E27FC236}">
                <a16:creationId xmlns:a16="http://schemas.microsoft.com/office/drawing/2014/main" id="{F418A65C-55CF-333D-CE90-43F0DE638749}"/>
              </a:ext>
            </a:extLst>
          </p:cNvPr>
          <p:cNvGrpSpPr/>
          <p:nvPr/>
        </p:nvGrpSpPr>
        <p:grpSpPr>
          <a:xfrm>
            <a:off x="1178683" y="5640343"/>
            <a:ext cx="652436" cy="655730"/>
            <a:chOff x="4107682" y="3899718"/>
            <a:chExt cx="652436" cy="622159"/>
          </a:xfrm>
        </p:grpSpPr>
        <p:sp>
          <p:nvSpPr>
            <p:cNvPr id="95" name="椭圆 227">
              <a:extLst>
                <a:ext uri="{FF2B5EF4-FFF2-40B4-BE49-F238E27FC236}">
                  <a16:creationId xmlns:a16="http://schemas.microsoft.com/office/drawing/2014/main" id="{7F11A5CB-60FE-3D4E-DBE2-6A88A8E18F56}"/>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96" name="文本框 228">
                  <a:extLst>
                    <a:ext uri="{FF2B5EF4-FFF2-40B4-BE49-F238E27FC236}">
                      <a16:creationId xmlns:a16="http://schemas.microsoft.com/office/drawing/2014/main" id="{086F191A-0815-2C39-839A-68515D09DD23}"/>
                    </a:ext>
                  </a:extLst>
                </p:cNvPr>
                <p:cNvSpPr txBox="1"/>
                <p:nvPr/>
              </p:nvSpPr>
              <p:spPr>
                <a:xfrm>
                  <a:off x="4107682" y="4020039"/>
                  <a:ext cx="55390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xmlns="">
            <p:sp>
              <p:nvSpPr>
                <p:cNvPr id="229" name="文本框 228">
                  <a:extLst>
                    <a:ext uri="{FF2B5EF4-FFF2-40B4-BE49-F238E27FC236}">
                      <a16:creationId xmlns:a16="http://schemas.microsoft.com/office/drawing/2014/main" id="{E7AB8727-D75A-D05D-254E-728E1C08BA36}"/>
                    </a:ext>
                  </a:extLst>
                </p:cNvPr>
                <p:cNvSpPr txBox="1">
                  <a:spLocks noRot="1" noChangeAspect="1" noMove="1" noResize="1" noEditPoints="1" noAdjustHandles="1" noChangeArrowheads="1" noChangeShapeType="1" noTextEdit="1"/>
                </p:cNvSpPr>
                <p:nvPr/>
              </p:nvSpPr>
              <p:spPr>
                <a:xfrm>
                  <a:off x="4107682" y="4020039"/>
                  <a:ext cx="553905" cy="381515"/>
                </a:xfrm>
                <a:prstGeom prst="rect">
                  <a:avLst/>
                </a:prstGeom>
                <a:blipFill>
                  <a:blip r:embed="rId10"/>
                  <a:stretch>
                    <a:fillRect r="-26374"/>
                  </a:stretch>
                </a:blipFill>
              </p:spPr>
              <p:txBody>
                <a:bodyPr/>
                <a:lstStyle/>
                <a:p>
                  <a:r>
                    <a:rPr lang="zh-CN" altLang="en-US">
                      <a:noFill/>
                    </a:rPr>
                    <a:t> </a:t>
                  </a:r>
                </a:p>
              </p:txBody>
            </p:sp>
          </mc:Fallback>
        </mc:AlternateContent>
      </p:grpSp>
      <p:cxnSp>
        <p:nvCxnSpPr>
          <p:cNvPr id="97" name="直接箭头连接符 229">
            <a:extLst>
              <a:ext uri="{FF2B5EF4-FFF2-40B4-BE49-F238E27FC236}">
                <a16:creationId xmlns:a16="http://schemas.microsoft.com/office/drawing/2014/main" id="{AF43541C-8311-A002-0E5D-3346CCD1C3CD}"/>
              </a:ext>
            </a:extLst>
          </p:cNvPr>
          <p:cNvCxnSpPr>
            <a:cxnSpLocks/>
            <a:stCxn id="79" idx="4"/>
            <a:endCxn id="95" idx="0"/>
          </p:cNvCxnSpPr>
          <p:nvPr/>
        </p:nvCxnSpPr>
        <p:spPr>
          <a:xfrm flipH="1">
            <a:off x="1526693" y="4489963"/>
            <a:ext cx="56901" cy="115038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98" name="直接箭头连接符 230">
            <a:extLst>
              <a:ext uri="{FF2B5EF4-FFF2-40B4-BE49-F238E27FC236}">
                <a16:creationId xmlns:a16="http://schemas.microsoft.com/office/drawing/2014/main" id="{D57CF29A-83C2-0DEF-51B5-BB842CCDE523}"/>
              </a:ext>
            </a:extLst>
          </p:cNvPr>
          <p:cNvCxnSpPr>
            <a:cxnSpLocks/>
            <a:stCxn id="87" idx="5"/>
            <a:endCxn id="95" idx="0"/>
          </p:cNvCxnSpPr>
          <p:nvPr/>
        </p:nvCxnSpPr>
        <p:spPr>
          <a:xfrm>
            <a:off x="1089689" y="5098103"/>
            <a:ext cx="437004" cy="54224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sp>
        <p:nvSpPr>
          <p:cNvPr id="99" name="椭圆 248">
            <a:extLst>
              <a:ext uri="{FF2B5EF4-FFF2-40B4-BE49-F238E27FC236}">
                <a16:creationId xmlns:a16="http://schemas.microsoft.com/office/drawing/2014/main" id="{24657F09-269B-39F4-F5CD-E62F81F70084}"/>
              </a:ext>
            </a:extLst>
          </p:cNvPr>
          <p:cNvSpPr/>
          <p:nvPr/>
        </p:nvSpPr>
        <p:spPr>
          <a:xfrm>
            <a:off x="3386332" y="3867804"/>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00" name="文本框 249">
                <a:extLst>
                  <a:ext uri="{FF2B5EF4-FFF2-40B4-BE49-F238E27FC236}">
                    <a16:creationId xmlns:a16="http://schemas.microsoft.com/office/drawing/2014/main" id="{8D3B79D1-49CE-2EEC-1088-9D0FB0527FDF}"/>
                  </a:ext>
                </a:extLst>
              </p:cNvPr>
              <p:cNvSpPr txBox="1"/>
              <p:nvPr/>
            </p:nvSpPr>
            <p:spPr>
              <a:xfrm>
                <a:off x="3436745" y="3980649"/>
                <a:ext cx="5406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p:sp>
            <p:nvSpPr>
              <p:cNvPr id="100" name="文本框 249">
                <a:extLst>
                  <a:ext uri="{FF2B5EF4-FFF2-40B4-BE49-F238E27FC236}">
                    <a16:creationId xmlns:a16="http://schemas.microsoft.com/office/drawing/2014/main" id="{8D3B79D1-49CE-2EEC-1088-9D0FB0527FDF}"/>
                  </a:ext>
                </a:extLst>
              </p:cNvPr>
              <p:cNvSpPr txBox="1">
                <a:spLocks noRot="1" noChangeAspect="1" noMove="1" noResize="1" noEditPoints="1" noAdjustHandles="1" noChangeArrowheads="1" noChangeShapeType="1" noTextEdit="1"/>
              </p:cNvSpPr>
              <p:nvPr/>
            </p:nvSpPr>
            <p:spPr>
              <a:xfrm>
                <a:off x="3436745" y="3980649"/>
                <a:ext cx="540664" cy="381515"/>
              </a:xfrm>
              <a:prstGeom prst="rect">
                <a:avLst/>
              </a:prstGeom>
              <a:blipFill>
                <a:blip r:embed="rId11"/>
                <a:stretch>
                  <a:fillRect/>
                </a:stretch>
              </a:blipFill>
            </p:spPr>
            <p:txBody>
              <a:bodyPr/>
              <a:lstStyle/>
              <a:p>
                <a:r>
                  <a:rPr lang="en-CN">
                    <a:noFill/>
                  </a:rPr>
                  <a:t> </a:t>
                </a:r>
              </a:p>
            </p:txBody>
          </p:sp>
        </mc:Fallback>
      </mc:AlternateContent>
      <p:sp>
        <p:nvSpPr>
          <p:cNvPr id="101" name="椭圆 246">
            <a:extLst>
              <a:ext uri="{FF2B5EF4-FFF2-40B4-BE49-F238E27FC236}">
                <a16:creationId xmlns:a16="http://schemas.microsoft.com/office/drawing/2014/main" id="{0F74450B-A9D2-1FF9-7064-25679C53D5F6}"/>
              </a:ext>
            </a:extLst>
          </p:cNvPr>
          <p:cNvSpPr/>
          <p:nvPr/>
        </p:nvSpPr>
        <p:spPr>
          <a:xfrm>
            <a:off x="2700739" y="4567057"/>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02" name="文本框 247">
                <a:extLst>
                  <a:ext uri="{FF2B5EF4-FFF2-40B4-BE49-F238E27FC236}">
                    <a16:creationId xmlns:a16="http://schemas.microsoft.com/office/drawing/2014/main" id="{444B267F-C070-94A4-9FF1-ABFE5F2EE685}"/>
                  </a:ext>
                </a:extLst>
              </p:cNvPr>
              <p:cNvSpPr txBox="1"/>
              <p:nvPr/>
            </p:nvSpPr>
            <p:spPr>
              <a:xfrm>
                <a:off x="2714878" y="4685908"/>
                <a:ext cx="5406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p:sp>
            <p:nvSpPr>
              <p:cNvPr id="102" name="文本框 247">
                <a:extLst>
                  <a:ext uri="{FF2B5EF4-FFF2-40B4-BE49-F238E27FC236}">
                    <a16:creationId xmlns:a16="http://schemas.microsoft.com/office/drawing/2014/main" id="{444B267F-C070-94A4-9FF1-ABFE5F2EE685}"/>
                  </a:ext>
                </a:extLst>
              </p:cNvPr>
              <p:cNvSpPr txBox="1">
                <a:spLocks noRot="1" noChangeAspect="1" noMove="1" noResize="1" noEditPoints="1" noAdjustHandles="1" noChangeArrowheads="1" noChangeShapeType="1" noTextEdit="1"/>
              </p:cNvSpPr>
              <p:nvPr/>
            </p:nvSpPr>
            <p:spPr>
              <a:xfrm>
                <a:off x="2714878" y="4685908"/>
                <a:ext cx="540664" cy="381515"/>
              </a:xfrm>
              <a:prstGeom prst="rect">
                <a:avLst/>
              </a:prstGeom>
              <a:blipFill>
                <a:blip r:embed="rId12"/>
                <a:stretch>
                  <a:fillRect/>
                </a:stretch>
              </a:blipFill>
            </p:spPr>
            <p:txBody>
              <a:bodyPr/>
              <a:lstStyle/>
              <a:p>
                <a:r>
                  <a:rPr lang="en-CN">
                    <a:noFill/>
                  </a:rPr>
                  <a:t> </a:t>
                </a:r>
              </a:p>
            </p:txBody>
          </p:sp>
        </mc:Fallback>
      </mc:AlternateContent>
      <p:grpSp>
        <p:nvGrpSpPr>
          <p:cNvPr id="103" name="组合 235">
            <a:extLst>
              <a:ext uri="{FF2B5EF4-FFF2-40B4-BE49-F238E27FC236}">
                <a16:creationId xmlns:a16="http://schemas.microsoft.com/office/drawing/2014/main" id="{C9BD93FE-C3B2-0A4F-C46B-EC386008E73B}"/>
              </a:ext>
            </a:extLst>
          </p:cNvPr>
          <p:cNvGrpSpPr/>
          <p:nvPr/>
        </p:nvGrpSpPr>
        <p:grpSpPr>
          <a:xfrm>
            <a:off x="2658891" y="6089234"/>
            <a:ext cx="608852" cy="622159"/>
            <a:chOff x="4151266" y="3899718"/>
            <a:chExt cx="608852" cy="622159"/>
          </a:xfrm>
        </p:grpSpPr>
        <p:sp>
          <p:nvSpPr>
            <p:cNvPr id="104" name="椭圆 244">
              <a:extLst>
                <a:ext uri="{FF2B5EF4-FFF2-40B4-BE49-F238E27FC236}">
                  <a16:creationId xmlns:a16="http://schemas.microsoft.com/office/drawing/2014/main" id="{37680C12-3DE1-ABC5-39CF-F27D249F0504}"/>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05" name="文本框 245">
                  <a:extLst>
                    <a:ext uri="{FF2B5EF4-FFF2-40B4-BE49-F238E27FC236}">
                      <a16:creationId xmlns:a16="http://schemas.microsoft.com/office/drawing/2014/main" id="{95E87D74-3552-43EB-9B92-3D72B1A3F74E}"/>
                    </a:ext>
                  </a:extLst>
                </p:cNvPr>
                <p:cNvSpPr txBox="1"/>
                <p:nvPr/>
              </p:nvSpPr>
              <p:spPr>
                <a:xfrm>
                  <a:off x="4154940" y="4015875"/>
                  <a:ext cx="55390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xmlns="">
            <p:sp>
              <p:nvSpPr>
                <p:cNvPr id="246" name="文本框 245">
                  <a:extLst>
                    <a:ext uri="{FF2B5EF4-FFF2-40B4-BE49-F238E27FC236}">
                      <a16:creationId xmlns:a16="http://schemas.microsoft.com/office/drawing/2014/main" id="{ABA58D11-06F8-8369-84C0-740AD6548C91}"/>
                    </a:ext>
                  </a:extLst>
                </p:cNvPr>
                <p:cNvSpPr txBox="1">
                  <a:spLocks noRot="1" noChangeAspect="1" noMove="1" noResize="1" noEditPoints="1" noAdjustHandles="1" noChangeArrowheads="1" noChangeShapeType="1" noTextEdit="1"/>
                </p:cNvSpPr>
                <p:nvPr/>
              </p:nvSpPr>
              <p:spPr>
                <a:xfrm>
                  <a:off x="4154940" y="4015875"/>
                  <a:ext cx="553905" cy="381515"/>
                </a:xfrm>
                <a:prstGeom prst="rect">
                  <a:avLst/>
                </a:prstGeom>
                <a:blipFill>
                  <a:blip r:embed="rId13"/>
                  <a:stretch>
                    <a:fillRect/>
                  </a:stretch>
                </a:blipFill>
              </p:spPr>
              <p:txBody>
                <a:bodyPr/>
                <a:lstStyle/>
                <a:p>
                  <a:r>
                    <a:rPr lang="zh-CN" altLang="en-US">
                      <a:noFill/>
                    </a:rPr>
                    <a:t> </a:t>
                  </a:r>
                </a:p>
              </p:txBody>
            </p:sp>
          </mc:Fallback>
        </mc:AlternateContent>
      </p:grpSp>
      <p:cxnSp>
        <p:nvCxnSpPr>
          <p:cNvPr id="106" name="直接箭头连接符 236">
            <a:extLst>
              <a:ext uri="{FF2B5EF4-FFF2-40B4-BE49-F238E27FC236}">
                <a16:creationId xmlns:a16="http://schemas.microsoft.com/office/drawing/2014/main" id="{24655B91-8AE2-F457-54DD-D7FA2364409F}"/>
              </a:ext>
            </a:extLst>
          </p:cNvPr>
          <p:cNvCxnSpPr>
            <a:cxnSpLocks/>
            <a:stCxn id="101" idx="4"/>
            <a:endCxn id="104" idx="0"/>
          </p:cNvCxnSpPr>
          <p:nvPr/>
        </p:nvCxnSpPr>
        <p:spPr>
          <a:xfrm flipH="1">
            <a:off x="2963317" y="5189216"/>
            <a:ext cx="418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07" name="直接箭头连接符 237">
            <a:extLst>
              <a:ext uri="{FF2B5EF4-FFF2-40B4-BE49-F238E27FC236}">
                <a16:creationId xmlns:a16="http://schemas.microsoft.com/office/drawing/2014/main" id="{829771A6-4523-9140-0843-6237A9A1E5E8}"/>
              </a:ext>
            </a:extLst>
          </p:cNvPr>
          <p:cNvCxnSpPr>
            <a:cxnSpLocks/>
            <a:stCxn id="99" idx="4"/>
            <a:endCxn id="104" idx="0"/>
          </p:cNvCxnSpPr>
          <p:nvPr/>
        </p:nvCxnSpPr>
        <p:spPr>
          <a:xfrm flipH="1">
            <a:off x="2963317" y="4489963"/>
            <a:ext cx="727441"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108" name="组合 238">
            <a:extLst>
              <a:ext uri="{FF2B5EF4-FFF2-40B4-BE49-F238E27FC236}">
                <a16:creationId xmlns:a16="http://schemas.microsoft.com/office/drawing/2014/main" id="{23B62514-8E80-809C-5DE1-96A6F77F493E}"/>
              </a:ext>
            </a:extLst>
          </p:cNvPr>
          <p:cNvGrpSpPr/>
          <p:nvPr/>
        </p:nvGrpSpPr>
        <p:grpSpPr>
          <a:xfrm>
            <a:off x="3353005" y="5659622"/>
            <a:ext cx="608852" cy="655730"/>
            <a:chOff x="4151266" y="3899718"/>
            <a:chExt cx="608852" cy="622159"/>
          </a:xfrm>
        </p:grpSpPr>
        <p:sp>
          <p:nvSpPr>
            <p:cNvPr id="109" name="椭圆 242">
              <a:extLst>
                <a:ext uri="{FF2B5EF4-FFF2-40B4-BE49-F238E27FC236}">
                  <a16:creationId xmlns:a16="http://schemas.microsoft.com/office/drawing/2014/main" id="{9B8B6B96-33F5-6043-4ACD-C3B573867DC8}"/>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10" name="文本框 243">
                  <a:extLst>
                    <a:ext uri="{FF2B5EF4-FFF2-40B4-BE49-F238E27FC236}">
                      <a16:creationId xmlns:a16="http://schemas.microsoft.com/office/drawing/2014/main" id="{3D566A07-F17C-EB16-22B4-419FFBC30299}"/>
                    </a:ext>
                  </a:extLst>
                </p:cNvPr>
                <p:cNvSpPr txBox="1"/>
                <p:nvPr/>
              </p:nvSpPr>
              <p:spPr>
                <a:xfrm>
                  <a:off x="4178739" y="4010829"/>
                  <a:ext cx="553905" cy="361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44" name="文本框 243">
                  <a:extLst>
                    <a:ext uri="{FF2B5EF4-FFF2-40B4-BE49-F238E27FC236}">
                      <a16:creationId xmlns:a16="http://schemas.microsoft.com/office/drawing/2014/main" id="{42CE2DA9-9333-777F-132B-4B38029813A4}"/>
                    </a:ext>
                  </a:extLst>
                </p:cNvPr>
                <p:cNvSpPr txBox="1">
                  <a:spLocks noRot="1" noChangeAspect="1" noMove="1" noResize="1" noEditPoints="1" noAdjustHandles="1" noChangeArrowheads="1" noChangeShapeType="1" noTextEdit="1"/>
                </p:cNvSpPr>
                <p:nvPr/>
              </p:nvSpPr>
              <p:spPr>
                <a:xfrm>
                  <a:off x="4178739" y="4010829"/>
                  <a:ext cx="553905" cy="361983"/>
                </a:xfrm>
                <a:prstGeom prst="rect">
                  <a:avLst/>
                </a:prstGeom>
                <a:blipFill>
                  <a:blip r:embed="rId14"/>
                  <a:stretch>
                    <a:fillRect/>
                  </a:stretch>
                </a:blipFill>
              </p:spPr>
              <p:txBody>
                <a:bodyPr/>
                <a:lstStyle/>
                <a:p>
                  <a:r>
                    <a:rPr lang="zh-CN" altLang="en-US">
                      <a:noFill/>
                    </a:rPr>
                    <a:t> </a:t>
                  </a:r>
                </a:p>
              </p:txBody>
            </p:sp>
          </mc:Fallback>
        </mc:AlternateContent>
      </p:grpSp>
      <p:cxnSp>
        <p:nvCxnSpPr>
          <p:cNvPr id="111" name="直接箭头连接符 239">
            <a:extLst>
              <a:ext uri="{FF2B5EF4-FFF2-40B4-BE49-F238E27FC236}">
                <a16:creationId xmlns:a16="http://schemas.microsoft.com/office/drawing/2014/main" id="{C9F753C3-4D20-0DAD-3432-A43BE2BFC9C0}"/>
              </a:ext>
            </a:extLst>
          </p:cNvPr>
          <p:cNvCxnSpPr>
            <a:cxnSpLocks/>
            <a:stCxn id="99" idx="4"/>
            <a:endCxn id="109" idx="0"/>
          </p:cNvCxnSpPr>
          <p:nvPr/>
        </p:nvCxnSpPr>
        <p:spPr>
          <a:xfrm flipH="1">
            <a:off x="3657431" y="4489963"/>
            <a:ext cx="33327" cy="116965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12" name="直接箭头连接符 240">
            <a:extLst>
              <a:ext uri="{FF2B5EF4-FFF2-40B4-BE49-F238E27FC236}">
                <a16:creationId xmlns:a16="http://schemas.microsoft.com/office/drawing/2014/main" id="{2258BAD3-46F8-FF5A-986B-27BABA31CA85}"/>
              </a:ext>
            </a:extLst>
          </p:cNvPr>
          <p:cNvCxnSpPr>
            <a:cxnSpLocks/>
            <a:stCxn id="101" idx="5"/>
            <a:endCxn id="109" idx="0"/>
          </p:cNvCxnSpPr>
          <p:nvPr/>
        </p:nvCxnSpPr>
        <p:spPr>
          <a:xfrm>
            <a:off x="3220427" y="5098103"/>
            <a:ext cx="437004" cy="56151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13" name="直接箭头连接符 250">
            <a:extLst>
              <a:ext uri="{FF2B5EF4-FFF2-40B4-BE49-F238E27FC236}">
                <a16:creationId xmlns:a16="http://schemas.microsoft.com/office/drawing/2014/main" id="{5D6CB8C0-0999-E487-0B16-45D445381A05}"/>
              </a:ext>
            </a:extLst>
          </p:cNvPr>
          <p:cNvCxnSpPr>
            <a:cxnSpLocks/>
            <a:stCxn id="79" idx="6"/>
            <a:endCxn id="99" idx="2"/>
          </p:cNvCxnSpPr>
          <p:nvPr/>
        </p:nvCxnSpPr>
        <p:spPr>
          <a:xfrm>
            <a:off x="1888020" y="4178884"/>
            <a:ext cx="1498312"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4" name="直接箭头连接符 251">
            <a:extLst>
              <a:ext uri="{FF2B5EF4-FFF2-40B4-BE49-F238E27FC236}">
                <a16:creationId xmlns:a16="http://schemas.microsoft.com/office/drawing/2014/main" id="{11BC9345-0C5F-6AAB-F1A5-C6E0361D4505}"/>
              </a:ext>
            </a:extLst>
          </p:cNvPr>
          <p:cNvCxnSpPr>
            <a:cxnSpLocks/>
            <a:stCxn id="87" idx="6"/>
            <a:endCxn id="102" idx="1"/>
          </p:cNvCxnSpPr>
          <p:nvPr/>
        </p:nvCxnSpPr>
        <p:spPr>
          <a:xfrm flipV="1">
            <a:off x="1178853" y="4876666"/>
            <a:ext cx="1536025" cy="1471"/>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5" name="直接箭头连接符 262">
            <a:extLst>
              <a:ext uri="{FF2B5EF4-FFF2-40B4-BE49-F238E27FC236}">
                <a16:creationId xmlns:a16="http://schemas.microsoft.com/office/drawing/2014/main" id="{1F45B1DA-47A8-AE69-8AEB-71373E4FCCAB}"/>
              </a:ext>
            </a:extLst>
          </p:cNvPr>
          <p:cNvCxnSpPr>
            <a:cxnSpLocks/>
            <a:stCxn id="79" idx="6"/>
            <a:endCxn id="102" idx="1"/>
          </p:cNvCxnSpPr>
          <p:nvPr/>
        </p:nvCxnSpPr>
        <p:spPr>
          <a:xfrm>
            <a:off x="1888020" y="4178884"/>
            <a:ext cx="826858" cy="697782"/>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16" name="文本框 14">
                <a:extLst>
                  <a:ext uri="{FF2B5EF4-FFF2-40B4-BE49-F238E27FC236}">
                    <a16:creationId xmlns:a16="http://schemas.microsoft.com/office/drawing/2014/main" id="{791DD8E5-C683-5360-1876-2C3EB30B998E}"/>
                  </a:ext>
                </a:extLst>
              </p:cNvPr>
              <p:cNvSpPr txBox="1"/>
              <p:nvPr/>
            </p:nvSpPr>
            <p:spPr>
              <a:xfrm>
                <a:off x="1090393" y="3662264"/>
                <a:ext cx="2815833"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oMath>
                  </m:oMathPara>
                </a14:m>
                <a:endParaRPr lang="zh-CN" altLang="en-US" sz="2000" dirty="0"/>
              </a:p>
            </p:txBody>
          </p:sp>
        </mc:Choice>
        <mc:Fallback>
          <p:sp>
            <p:nvSpPr>
              <p:cNvPr id="116" name="文本框 14">
                <a:extLst>
                  <a:ext uri="{FF2B5EF4-FFF2-40B4-BE49-F238E27FC236}">
                    <a16:creationId xmlns:a16="http://schemas.microsoft.com/office/drawing/2014/main" id="{791DD8E5-C683-5360-1876-2C3EB30B998E}"/>
                  </a:ext>
                </a:extLst>
              </p:cNvPr>
              <p:cNvSpPr txBox="1">
                <a:spLocks noRot="1" noChangeAspect="1" noMove="1" noResize="1" noEditPoints="1" noAdjustHandles="1" noChangeArrowheads="1" noChangeShapeType="1" noTextEdit="1"/>
              </p:cNvSpPr>
              <p:nvPr/>
            </p:nvSpPr>
            <p:spPr>
              <a:xfrm>
                <a:off x="1090393" y="3662264"/>
                <a:ext cx="2815833" cy="461665"/>
              </a:xfrm>
              <a:prstGeom prst="rect">
                <a:avLst/>
              </a:prstGeom>
              <a:blipFill>
                <a:blip r:embed="rId15"/>
                <a:stretch>
                  <a:fillRect b="-18919"/>
                </a:stretch>
              </a:blipFill>
            </p:spPr>
            <p:txBody>
              <a:bodyPr/>
              <a:lstStyle/>
              <a:p>
                <a:r>
                  <a:rPr lang="en-CN">
                    <a:noFill/>
                  </a:rPr>
                  <a:t> </a:t>
                </a:r>
              </a:p>
            </p:txBody>
          </p:sp>
        </mc:Fallback>
      </mc:AlternateContent>
      <p:sp>
        <p:nvSpPr>
          <p:cNvPr id="117" name="椭圆 248">
            <a:extLst>
              <a:ext uri="{FF2B5EF4-FFF2-40B4-BE49-F238E27FC236}">
                <a16:creationId xmlns:a16="http://schemas.microsoft.com/office/drawing/2014/main" id="{60297CD5-7351-62AB-3694-D19C0BC13A7B}"/>
              </a:ext>
            </a:extLst>
          </p:cNvPr>
          <p:cNvSpPr/>
          <p:nvPr/>
        </p:nvSpPr>
        <p:spPr>
          <a:xfrm>
            <a:off x="5508161" y="3867304"/>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18" name="文本框 249">
                <a:extLst>
                  <a:ext uri="{FF2B5EF4-FFF2-40B4-BE49-F238E27FC236}">
                    <a16:creationId xmlns:a16="http://schemas.microsoft.com/office/drawing/2014/main" id="{597208E0-BDBE-3E3E-54FD-2CA010899ADA}"/>
                  </a:ext>
                </a:extLst>
              </p:cNvPr>
              <p:cNvSpPr txBox="1"/>
              <p:nvPr/>
            </p:nvSpPr>
            <p:spPr>
              <a:xfrm>
                <a:off x="5448865" y="3980649"/>
                <a:ext cx="72744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p:sp>
            <p:nvSpPr>
              <p:cNvPr id="118" name="文本框 249">
                <a:extLst>
                  <a:ext uri="{FF2B5EF4-FFF2-40B4-BE49-F238E27FC236}">
                    <a16:creationId xmlns:a16="http://schemas.microsoft.com/office/drawing/2014/main" id="{597208E0-BDBE-3E3E-54FD-2CA010899ADA}"/>
                  </a:ext>
                </a:extLst>
              </p:cNvPr>
              <p:cNvSpPr txBox="1">
                <a:spLocks noRot="1" noChangeAspect="1" noMove="1" noResize="1" noEditPoints="1" noAdjustHandles="1" noChangeArrowheads="1" noChangeShapeType="1" noTextEdit="1"/>
              </p:cNvSpPr>
              <p:nvPr/>
            </p:nvSpPr>
            <p:spPr>
              <a:xfrm>
                <a:off x="5448865" y="3980649"/>
                <a:ext cx="727441" cy="381515"/>
              </a:xfrm>
              <a:prstGeom prst="rect">
                <a:avLst/>
              </a:prstGeom>
              <a:blipFill>
                <a:blip r:embed="rId16"/>
                <a:stretch>
                  <a:fillRect/>
                </a:stretch>
              </a:blipFill>
            </p:spPr>
            <p:txBody>
              <a:bodyPr/>
              <a:lstStyle/>
              <a:p>
                <a:r>
                  <a:rPr lang="en-CN">
                    <a:noFill/>
                  </a:rPr>
                  <a:t> </a:t>
                </a:r>
              </a:p>
            </p:txBody>
          </p:sp>
        </mc:Fallback>
      </mc:AlternateContent>
      <p:sp>
        <p:nvSpPr>
          <p:cNvPr id="119" name="椭圆 246">
            <a:extLst>
              <a:ext uri="{FF2B5EF4-FFF2-40B4-BE49-F238E27FC236}">
                <a16:creationId xmlns:a16="http://schemas.microsoft.com/office/drawing/2014/main" id="{A8E4B9B1-55A1-65C1-FAE4-5D4CFE46B850}"/>
              </a:ext>
            </a:extLst>
          </p:cNvPr>
          <p:cNvSpPr/>
          <p:nvPr/>
        </p:nvSpPr>
        <p:spPr>
          <a:xfrm>
            <a:off x="4822568" y="4566557"/>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mc:Choice xmlns:a14="http://schemas.microsoft.com/office/drawing/2010/main" Requires="a14">
          <p:sp>
            <p:nvSpPr>
              <p:cNvPr id="120" name="文本框 247">
                <a:extLst>
                  <a:ext uri="{FF2B5EF4-FFF2-40B4-BE49-F238E27FC236}">
                    <a16:creationId xmlns:a16="http://schemas.microsoft.com/office/drawing/2014/main" id="{5665D7C0-10B9-65D4-4882-142D9BA6DA38}"/>
                  </a:ext>
                </a:extLst>
              </p:cNvPr>
              <p:cNvSpPr txBox="1"/>
              <p:nvPr/>
            </p:nvSpPr>
            <p:spPr>
              <a:xfrm>
                <a:off x="4775172" y="4655184"/>
                <a:ext cx="71306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p:sp>
            <p:nvSpPr>
              <p:cNvPr id="120" name="文本框 247">
                <a:extLst>
                  <a:ext uri="{FF2B5EF4-FFF2-40B4-BE49-F238E27FC236}">
                    <a16:creationId xmlns:a16="http://schemas.microsoft.com/office/drawing/2014/main" id="{5665D7C0-10B9-65D4-4882-142D9BA6DA38}"/>
                  </a:ext>
                </a:extLst>
              </p:cNvPr>
              <p:cNvSpPr txBox="1">
                <a:spLocks noRot="1" noChangeAspect="1" noMove="1" noResize="1" noEditPoints="1" noAdjustHandles="1" noChangeArrowheads="1" noChangeShapeType="1" noTextEdit="1"/>
              </p:cNvSpPr>
              <p:nvPr/>
            </p:nvSpPr>
            <p:spPr>
              <a:xfrm>
                <a:off x="4775172" y="4655184"/>
                <a:ext cx="713067" cy="381515"/>
              </a:xfrm>
              <a:prstGeom prst="rect">
                <a:avLst/>
              </a:prstGeom>
              <a:blipFill>
                <a:blip r:embed="rId17"/>
                <a:stretch>
                  <a:fillRect/>
                </a:stretch>
              </a:blipFill>
            </p:spPr>
            <p:txBody>
              <a:bodyPr/>
              <a:lstStyle/>
              <a:p>
                <a:r>
                  <a:rPr lang="en-CN">
                    <a:noFill/>
                  </a:rPr>
                  <a:t> </a:t>
                </a:r>
              </a:p>
            </p:txBody>
          </p:sp>
        </mc:Fallback>
      </mc:AlternateContent>
      <p:grpSp>
        <p:nvGrpSpPr>
          <p:cNvPr id="121" name="组合 235">
            <a:extLst>
              <a:ext uri="{FF2B5EF4-FFF2-40B4-BE49-F238E27FC236}">
                <a16:creationId xmlns:a16="http://schemas.microsoft.com/office/drawing/2014/main" id="{724967C8-5E77-3D47-7C74-6105AC06844E}"/>
              </a:ext>
            </a:extLst>
          </p:cNvPr>
          <p:cNvGrpSpPr/>
          <p:nvPr/>
        </p:nvGrpSpPr>
        <p:grpSpPr>
          <a:xfrm>
            <a:off x="4735798" y="6088734"/>
            <a:ext cx="713067" cy="622159"/>
            <a:chOff x="4106344" y="3899718"/>
            <a:chExt cx="713067" cy="622159"/>
          </a:xfrm>
        </p:grpSpPr>
        <p:sp>
          <p:nvSpPr>
            <p:cNvPr id="122" name="椭圆 244">
              <a:extLst>
                <a:ext uri="{FF2B5EF4-FFF2-40B4-BE49-F238E27FC236}">
                  <a16:creationId xmlns:a16="http://schemas.microsoft.com/office/drawing/2014/main" id="{96764FA7-61B2-1893-60FC-6B697462DF7C}"/>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23" name="文本框 245">
                  <a:extLst>
                    <a:ext uri="{FF2B5EF4-FFF2-40B4-BE49-F238E27FC236}">
                      <a16:creationId xmlns:a16="http://schemas.microsoft.com/office/drawing/2014/main" id="{6FF6A601-1831-E5AB-C204-311D7EF15C42}"/>
                    </a:ext>
                  </a:extLst>
                </p:cNvPr>
                <p:cNvSpPr txBox="1"/>
                <p:nvPr/>
              </p:nvSpPr>
              <p:spPr>
                <a:xfrm>
                  <a:off x="4106344" y="4016076"/>
                  <a:ext cx="71306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xmlns="">
            <p:sp>
              <p:nvSpPr>
                <p:cNvPr id="64" name="文本框 245">
                  <a:extLst>
                    <a:ext uri="{FF2B5EF4-FFF2-40B4-BE49-F238E27FC236}">
                      <a16:creationId xmlns:a16="http://schemas.microsoft.com/office/drawing/2014/main" id="{FF9FDC71-3CFC-55FC-534B-AD0E1EF2CA6F}"/>
                    </a:ext>
                  </a:extLst>
                </p:cNvPr>
                <p:cNvSpPr txBox="1">
                  <a:spLocks noRot="1" noChangeAspect="1" noMove="1" noResize="1" noEditPoints="1" noAdjustHandles="1" noChangeArrowheads="1" noChangeShapeType="1" noTextEdit="1"/>
                </p:cNvSpPr>
                <p:nvPr/>
              </p:nvSpPr>
              <p:spPr>
                <a:xfrm>
                  <a:off x="4106344" y="4016076"/>
                  <a:ext cx="713067" cy="381515"/>
                </a:xfrm>
                <a:prstGeom prst="rect">
                  <a:avLst/>
                </a:prstGeom>
                <a:blipFill>
                  <a:blip r:embed="rId18"/>
                  <a:stretch>
                    <a:fillRect/>
                  </a:stretch>
                </a:blipFill>
              </p:spPr>
              <p:txBody>
                <a:bodyPr/>
                <a:lstStyle/>
                <a:p>
                  <a:r>
                    <a:rPr lang="en-CN">
                      <a:noFill/>
                    </a:rPr>
                    <a:t> </a:t>
                  </a:r>
                </a:p>
              </p:txBody>
            </p:sp>
          </mc:Fallback>
        </mc:AlternateContent>
      </p:grpSp>
      <p:cxnSp>
        <p:nvCxnSpPr>
          <p:cNvPr id="124" name="直接箭头连接符 236">
            <a:extLst>
              <a:ext uri="{FF2B5EF4-FFF2-40B4-BE49-F238E27FC236}">
                <a16:creationId xmlns:a16="http://schemas.microsoft.com/office/drawing/2014/main" id="{B24D9216-8354-4B45-C378-C246FD94C5F5}"/>
              </a:ext>
            </a:extLst>
          </p:cNvPr>
          <p:cNvCxnSpPr>
            <a:cxnSpLocks/>
            <a:stCxn id="119" idx="4"/>
            <a:endCxn id="122" idx="0"/>
          </p:cNvCxnSpPr>
          <p:nvPr/>
        </p:nvCxnSpPr>
        <p:spPr>
          <a:xfrm flipH="1">
            <a:off x="5085146" y="5188716"/>
            <a:ext cx="418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25" name="直接箭头连接符 237">
            <a:extLst>
              <a:ext uri="{FF2B5EF4-FFF2-40B4-BE49-F238E27FC236}">
                <a16:creationId xmlns:a16="http://schemas.microsoft.com/office/drawing/2014/main" id="{CE948A06-C152-A240-3EAA-F15012682B9C}"/>
              </a:ext>
            </a:extLst>
          </p:cNvPr>
          <p:cNvCxnSpPr>
            <a:cxnSpLocks/>
            <a:stCxn id="117" idx="4"/>
            <a:endCxn id="122" idx="0"/>
          </p:cNvCxnSpPr>
          <p:nvPr/>
        </p:nvCxnSpPr>
        <p:spPr>
          <a:xfrm flipH="1">
            <a:off x="5085146" y="4489463"/>
            <a:ext cx="727441"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126" name="组合 238">
            <a:extLst>
              <a:ext uri="{FF2B5EF4-FFF2-40B4-BE49-F238E27FC236}">
                <a16:creationId xmlns:a16="http://schemas.microsoft.com/office/drawing/2014/main" id="{988E8E14-1E1B-AB66-3947-42C8A7F4D9B2}"/>
              </a:ext>
            </a:extLst>
          </p:cNvPr>
          <p:cNvGrpSpPr/>
          <p:nvPr/>
        </p:nvGrpSpPr>
        <p:grpSpPr>
          <a:xfrm>
            <a:off x="5431420" y="5659122"/>
            <a:ext cx="668569" cy="655730"/>
            <a:chOff x="4107852" y="3899718"/>
            <a:chExt cx="668569" cy="622159"/>
          </a:xfrm>
        </p:grpSpPr>
        <p:sp>
          <p:nvSpPr>
            <p:cNvPr id="127" name="椭圆 242">
              <a:extLst>
                <a:ext uri="{FF2B5EF4-FFF2-40B4-BE49-F238E27FC236}">
                  <a16:creationId xmlns:a16="http://schemas.microsoft.com/office/drawing/2014/main" id="{F46E8B49-5180-E644-2521-642EC8F621E5}"/>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28" name="文本框 243">
                  <a:extLst>
                    <a:ext uri="{FF2B5EF4-FFF2-40B4-BE49-F238E27FC236}">
                      <a16:creationId xmlns:a16="http://schemas.microsoft.com/office/drawing/2014/main" id="{1E0A7C7C-CDD0-05D7-6AA7-A94243267432}"/>
                    </a:ext>
                  </a:extLst>
                </p:cNvPr>
                <p:cNvSpPr txBox="1"/>
                <p:nvPr/>
              </p:nvSpPr>
              <p:spPr>
                <a:xfrm>
                  <a:off x="4107852" y="4017469"/>
                  <a:ext cx="668569" cy="361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xmlns="">
            <p:sp>
              <p:nvSpPr>
                <p:cNvPr id="69" name="文本框 243">
                  <a:extLst>
                    <a:ext uri="{FF2B5EF4-FFF2-40B4-BE49-F238E27FC236}">
                      <a16:creationId xmlns:a16="http://schemas.microsoft.com/office/drawing/2014/main" id="{111FEBE9-4C03-9C1A-B5C9-E4886C71BD82}"/>
                    </a:ext>
                  </a:extLst>
                </p:cNvPr>
                <p:cNvSpPr txBox="1">
                  <a:spLocks noRot="1" noChangeAspect="1" noMove="1" noResize="1" noEditPoints="1" noAdjustHandles="1" noChangeArrowheads="1" noChangeShapeType="1" noTextEdit="1"/>
                </p:cNvSpPr>
                <p:nvPr/>
              </p:nvSpPr>
              <p:spPr>
                <a:xfrm>
                  <a:off x="4107852" y="4017469"/>
                  <a:ext cx="668569" cy="361983"/>
                </a:xfrm>
                <a:prstGeom prst="rect">
                  <a:avLst/>
                </a:prstGeom>
                <a:blipFill>
                  <a:blip r:embed="rId19"/>
                  <a:stretch>
                    <a:fillRect r="-3774"/>
                  </a:stretch>
                </a:blipFill>
              </p:spPr>
              <p:txBody>
                <a:bodyPr/>
                <a:lstStyle/>
                <a:p>
                  <a:r>
                    <a:rPr lang="en-CN">
                      <a:noFill/>
                    </a:rPr>
                    <a:t> </a:t>
                  </a:r>
                </a:p>
              </p:txBody>
            </p:sp>
          </mc:Fallback>
        </mc:AlternateContent>
      </p:grpSp>
      <p:cxnSp>
        <p:nvCxnSpPr>
          <p:cNvPr id="129" name="直接箭头连接符 239">
            <a:extLst>
              <a:ext uri="{FF2B5EF4-FFF2-40B4-BE49-F238E27FC236}">
                <a16:creationId xmlns:a16="http://schemas.microsoft.com/office/drawing/2014/main" id="{B278BFB1-F04B-25EE-8215-BD1E46357F12}"/>
              </a:ext>
            </a:extLst>
          </p:cNvPr>
          <p:cNvCxnSpPr>
            <a:cxnSpLocks/>
            <a:stCxn id="117" idx="4"/>
            <a:endCxn id="127" idx="0"/>
          </p:cNvCxnSpPr>
          <p:nvPr/>
        </p:nvCxnSpPr>
        <p:spPr>
          <a:xfrm flipH="1">
            <a:off x="5779260" y="4489463"/>
            <a:ext cx="33327" cy="116965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30" name="直接箭头连接符 240">
            <a:extLst>
              <a:ext uri="{FF2B5EF4-FFF2-40B4-BE49-F238E27FC236}">
                <a16:creationId xmlns:a16="http://schemas.microsoft.com/office/drawing/2014/main" id="{2E1A0347-4890-FE3F-2EF1-DD6C4121A15F}"/>
              </a:ext>
            </a:extLst>
          </p:cNvPr>
          <p:cNvCxnSpPr>
            <a:cxnSpLocks/>
            <a:stCxn id="119" idx="5"/>
            <a:endCxn id="127" idx="0"/>
          </p:cNvCxnSpPr>
          <p:nvPr/>
        </p:nvCxnSpPr>
        <p:spPr>
          <a:xfrm>
            <a:off x="5342256" y="5097603"/>
            <a:ext cx="437004" cy="56151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31" name="直接箭头连接符 250">
            <a:extLst>
              <a:ext uri="{FF2B5EF4-FFF2-40B4-BE49-F238E27FC236}">
                <a16:creationId xmlns:a16="http://schemas.microsoft.com/office/drawing/2014/main" id="{7BD3949E-E39A-1B0B-7ECF-A8AF28D6F582}"/>
              </a:ext>
            </a:extLst>
          </p:cNvPr>
          <p:cNvCxnSpPr>
            <a:cxnSpLocks/>
          </p:cNvCxnSpPr>
          <p:nvPr/>
        </p:nvCxnSpPr>
        <p:spPr>
          <a:xfrm>
            <a:off x="4009849" y="4195566"/>
            <a:ext cx="1498312"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2" name="直接箭头连接符 251">
            <a:extLst>
              <a:ext uri="{FF2B5EF4-FFF2-40B4-BE49-F238E27FC236}">
                <a16:creationId xmlns:a16="http://schemas.microsoft.com/office/drawing/2014/main" id="{10A2969D-F89F-0836-F97F-63F37DE3EDE9}"/>
              </a:ext>
            </a:extLst>
          </p:cNvPr>
          <p:cNvCxnSpPr>
            <a:cxnSpLocks/>
            <a:stCxn id="101" idx="6"/>
            <a:endCxn id="119" idx="2"/>
          </p:cNvCxnSpPr>
          <p:nvPr/>
        </p:nvCxnSpPr>
        <p:spPr>
          <a:xfrm flipV="1">
            <a:off x="3309591" y="4877637"/>
            <a:ext cx="1512977" cy="50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3" name="直接箭头连接符 262">
            <a:extLst>
              <a:ext uri="{FF2B5EF4-FFF2-40B4-BE49-F238E27FC236}">
                <a16:creationId xmlns:a16="http://schemas.microsoft.com/office/drawing/2014/main" id="{5898244C-D837-ADD1-874D-BE0DF4DD7495}"/>
              </a:ext>
            </a:extLst>
          </p:cNvPr>
          <p:cNvCxnSpPr>
            <a:cxnSpLocks/>
            <a:stCxn id="99" idx="6"/>
            <a:endCxn id="119" idx="2"/>
          </p:cNvCxnSpPr>
          <p:nvPr/>
        </p:nvCxnSpPr>
        <p:spPr>
          <a:xfrm>
            <a:off x="3995184" y="4178884"/>
            <a:ext cx="827384" cy="698753"/>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4" name="直接箭头连接符 22">
            <a:extLst>
              <a:ext uri="{FF2B5EF4-FFF2-40B4-BE49-F238E27FC236}">
                <a16:creationId xmlns:a16="http://schemas.microsoft.com/office/drawing/2014/main" id="{CF44DFE0-871E-3FBE-90D5-739581F4C3BD}"/>
              </a:ext>
            </a:extLst>
          </p:cNvPr>
          <p:cNvCxnSpPr>
            <a:cxnSpLocks/>
          </p:cNvCxnSpPr>
          <p:nvPr/>
        </p:nvCxnSpPr>
        <p:spPr>
          <a:xfrm>
            <a:off x="6136429" y="4225884"/>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5" name="直接箭头连接符 23">
            <a:extLst>
              <a:ext uri="{FF2B5EF4-FFF2-40B4-BE49-F238E27FC236}">
                <a16:creationId xmlns:a16="http://schemas.microsoft.com/office/drawing/2014/main" id="{9347FBBA-9BA2-0CF0-EAED-A19E01086CB2}"/>
              </a:ext>
            </a:extLst>
          </p:cNvPr>
          <p:cNvCxnSpPr>
            <a:cxnSpLocks/>
          </p:cNvCxnSpPr>
          <p:nvPr/>
        </p:nvCxnSpPr>
        <p:spPr>
          <a:xfrm>
            <a:off x="5450836" y="4876395"/>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6" name="文本框 14">
                <a:extLst>
                  <a:ext uri="{FF2B5EF4-FFF2-40B4-BE49-F238E27FC236}">
                    <a16:creationId xmlns:a16="http://schemas.microsoft.com/office/drawing/2014/main" id="{0787662B-B00E-A81C-62BD-6C8A92F49080}"/>
                  </a:ext>
                </a:extLst>
              </p:cNvPr>
              <p:cNvSpPr txBox="1"/>
              <p:nvPr/>
            </p:nvSpPr>
            <p:spPr>
              <a:xfrm>
                <a:off x="1201129" y="5019703"/>
                <a:ext cx="1249820"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𝑔</m:t>
                      </m:r>
                    </m:oMath>
                  </m:oMathPara>
                </a14:m>
                <a:endParaRPr lang="zh-CN" altLang="en-US" sz="2400" dirty="0"/>
              </a:p>
            </p:txBody>
          </p:sp>
        </mc:Choice>
        <mc:Fallback>
          <p:sp>
            <p:nvSpPr>
              <p:cNvPr id="136" name="文本框 14">
                <a:extLst>
                  <a:ext uri="{FF2B5EF4-FFF2-40B4-BE49-F238E27FC236}">
                    <a16:creationId xmlns:a16="http://schemas.microsoft.com/office/drawing/2014/main" id="{0787662B-B00E-A81C-62BD-6C8A92F49080}"/>
                  </a:ext>
                </a:extLst>
              </p:cNvPr>
              <p:cNvSpPr txBox="1">
                <a:spLocks noRot="1" noChangeAspect="1" noMove="1" noResize="1" noEditPoints="1" noAdjustHandles="1" noChangeArrowheads="1" noChangeShapeType="1" noTextEdit="1"/>
              </p:cNvSpPr>
              <p:nvPr/>
            </p:nvSpPr>
            <p:spPr>
              <a:xfrm>
                <a:off x="1201129" y="5019703"/>
                <a:ext cx="1249820" cy="461665"/>
              </a:xfrm>
              <a:prstGeom prst="rect">
                <a:avLst/>
              </a:prstGeom>
              <a:blipFill>
                <a:blip r:embed="rId20"/>
                <a:stretch>
                  <a:fillRect b="-8108"/>
                </a:stretch>
              </a:blipFill>
            </p:spPr>
            <p:txBody>
              <a:bodyPr/>
              <a:lstStyle/>
              <a:p>
                <a:r>
                  <a:rPr lang="en-CN">
                    <a:noFill/>
                  </a:rPr>
                  <a:t> </a:t>
                </a:r>
              </a:p>
            </p:txBody>
          </p:sp>
        </mc:Fallback>
      </mc:AlternateContent>
      <p:cxnSp>
        <p:nvCxnSpPr>
          <p:cNvPr id="137" name="直接箭头连接符 22">
            <a:extLst>
              <a:ext uri="{FF2B5EF4-FFF2-40B4-BE49-F238E27FC236}">
                <a16:creationId xmlns:a16="http://schemas.microsoft.com/office/drawing/2014/main" id="{FD3EE2CA-E1B9-E20E-EDCD-A69E794C63AA}"/>
              </a:ext>
            </a:extLst>
          </p:cNvPr>
          <p:cNvCxnSpPr>
            <a:cxnSpLocks/>
          </p:cNvCxnSpPr>
          <p:nvPr/>
        </p:nvCxnSpPr>
        <p:spPr>
          <a:xfrm>
            <a:off x="743533" y="4195566"/>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8" name="直接箭头连接符 23">
            <a:extLst>
              <a:ext uri="{FF2B5EF4-FFF2-40B4-BE49-F238E27FC236}">
                <a16:creationId xmlns:a16="http://schemas.microsoft.com/office/drawing/2014/main" id="{32B4073E-7E3F-C3E9-1667-041922B0079D}"/>
              </a:ext>
            </a:extLst>
          </p:cNvPr>
          <p:cNvCxnSpPr>
            <a:cxnSpLocks/>
          </p:cNvCxnSpPr>
          <p:nvPr/>
        </p:nvCxnSpPr>
        <p:spPr>
          <a:xfrm>
            <a:off x="30618" y="4876395"/>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9" name="直接箭头连接符 224">
            <a:extLst>
              <a:ext uri="{FF2B5EF4-FFF2-40B4-BE49-F238E27FC236}">
                <a16:creationId xmlns:a16="http://schemas.microsoft.com/office/drawing/2014/main" id="{3FD3F840-DC9A-368B-9728-C18325BBDA5A}"/>
              </a:ext>
            </a:extLst>
          </p:cNvPr>
          <p:cNvCxnSpPr>
            <a:cxnSpLocks/>
            <a:stCxn id="79" idx="3"/>
          </p:cNvCxnSpPr>
          <p:nvPr/>
        </p:nvCxnSpPr>
        <p:spPr>
          <a:xfrm flipH="1">
            <a:off x="1089689" y="4398850"/>
            <a:ext cx="278643" cy="287058"/>
          </a:xfrm>
          <a:prstGeom prst="straightConnector1">
            <a:avLst/>
          </a:prstGeom>
          <a:ln>
            <a:solidFill>
              <a:srgbClr val="FF0000"/>
            </a:solidFill>
            <a:prstDash val="lgDash"/>
            <a:tailEnd type="triangle"/>
          </a:ln>
        </p:spPr>
        <p:style>
          <a:lnRef idx="3">
            <a:schemeClr val="dk1"/>
          </a:lnRef>
          <a:fillRef idx="0">
            <a:schemeClr val="dk1"/>
          </a:fillRef>
          <a:effectRef idx="2">
            <a:schemeClr val="dk1"/>
          </a:effectRef>
          <a:fontRef idx="minor">
            <a:schemeClr val="tx1"/>
          </a:fontRef>
        </p:style>
      </p:cxnSp>
      <p:cxnSp>
        <p:nvCxnSpPr>
          <p:cNvPr id="140" name="直接箭头连接符 224">
            <a:extLst>
              <a:ext uri="{FF2B5EF4-FFF2-40B4-BE49-F238E27FC236}">
                <a16:creationId xmlns:a16="http://schemas.microsoft.com/office/drawing/2014/main" id="{20D280A5-456F-F9A6-F5E1-9C21F4967D74}"/>
              </a:ext>
            </a:extLst>
          </p:cNvPr>
          <p:cNvCxnSpPr>
            <a:cxnSpLocks/>
            <a:stCxn id="99" idx="3"/>
            <a:endCxn id="101" idx="7"/>
          </p:cNvCxnSpPr>
          <p:nvPr/>
        </p:nvCxnSpPr>
        <p:spPr>
          <a:xfrm flipH="1">
            <a:off x="3220427" y="4398850"/>
            <a:ext cx="255069" cy="259320"/>
          </a:xfrm>
          <a:prstGeom prst="straightConnector1">
            <a:avLst/>
          </a:prstGeom>
          <a:ln>
            <a:solidFill>
              <a:srgbClr val="FF0000"/>
            </a:solidFill>
            <a:prstDash val="lgDash"/>
            <a:tailEnd type="triangle"/>
          </a:ln>
        </p:spPr>
        <p:style>
          <a:lnRef idx="3">
            <a:schemeClr val="dk1"/>
          </a:lnRef>
          <a:fillRef idx="0">
            <a:schemeClr val="dk1"/>
          </a:fillRef>
          <a:effectRef idx="2">
            <a:schemeClr val="dk1"/>
          </a:effectRef>
          <a:fontRef idx="minor">
            <a:schemeClr val="tx1"/>
          </a:fontRef>
        </p:style>
      </p:cxnSp>
      <p:cxnSp>
        <p:nvCxnSpPr>
          <p:cNvPr id="141" name="直接箭头连接符 224">
            <a:extLst>
              <a:ext uri="{FF2B5EF4-FFF2-40B4-BE49-F238E27FC236}">
                <a16:creationId xmlns:a16="http://schemas.microsoft.com/office/drawing/2014/main" id="{D3812251-A415-0891-C735-F46AF671CAF5}"/>
              </a:ext>
            </a:extLst>
          </p:cNvPr>
          <p:cNvCxnSpPr>
            <a:cxnSpLocks/>
          </p:cNvCxnSpPr>
          <p:nvPr/>
        </p:nvCxnSpPr>
        <p:spPr>
          <a:xfrm flipH="1">
            <a:off x="5311105" y="4398850"/>
            <a:ext cx="278643" cy="287058"/>
          </a:xfrm>
          <a:prstGeom prst="straightConnector1">
            <a:avLst/>
          </a:prstGeom>
          <a:ln>
            <a:solidFill>
              <a:srgbClr val="FF0000"/>
            </a:solidFill>
            <a:prstDash val="lgDash"/>
            <a:tailEnd type="triangle"/>
          </a:ln>
        </p:spPr>
        <p:style>
          <a:lnRef idx="3">
            <a:schemeClr val="dk1"/>
          </a:lnRef>
          <a:fillRef idx="0">
            <a:schemeClr val="dk1"/>
          </a:fillRef>
          <a:effectRef idx="2">
            <a:schemeClr val="dk1"/>
          </a:effectRef>
          <a:fontRef idx="minor">
            <a:schemeClr val="tx1"/>
          </a:fontRef>
        </p:style>
      </p:cxnSp>
      <p:pic>
        <p:nvPicPr>
          <p:cNvPr id="11" name="Picture 10">
            <a:extLst>
              <a:ext uri="{FF2B5EF4-FFF2-40B4-BE49-F238E27FC236}">
                <a16:creationId xmlns:a16="http://schemas.microsoft.com/office/drawing/2014/main" id="{73B8B645-EED8-9316-BD9F-F2765E28C740}"/>
              </a:ext>
            </a:extLst>
          </p:cNvPr>
          <p:cNvPicPr>
            <a:picLocks noChangeAspect="1"/>
          </p:cNvPicPr>
          <p:nvPr/>
        </p:nvPicPr>
        <p:blipFill rotWithShape="1">
          <a:blip r:embed="rId21"/>
          <a:srcRect t="53101"/>
          <a:stretch/>
        </p:blipFill>
        <p:spPr>
          <a:xfrm>
            <a:off x="736269" y="1916396"/>
            <a:ext cx="4872073" cy="1715094"/>
          </a:xfrm>
          <a:prstGeom prst="rect">
            <a:avLst/>
          </a:prstGeom>
        </p:spPr>
      </p:pic>
      <mc:AlternateContent xmlns:mc="http://schemas.openxmlformats.org/markup-compatibility/2006">
        <mc:Choice xmlns:a14="http://schemas.microsoft.com/office/drawing/2010/main" Requires="a14">
          <p:sp>
            <p:nvSpPr>
              <p:cNvPr id="142" name="文本框 3">
                <a:extLst>
                  <a:ext uri="{FF2B5EF4-FFF2-40B4-BE49-F238E27FC236}">
                    <a16:creationId xmlns:a16="http://schemas.microsoft.com/office/drawing/2014/main" id="{87702EA9-4A8D-3BEF-EDB5-4135CB70CD4D}"/>
                  </a:ext>
                </a:extLst>
              </p:cNvPr>
              <p:cNvSpPr txBox="1"/>
              <p:nvPr/>
            </p:nvSpPr>
            <p:spPr>
              <a:xfrm>
                <a:off x="6830203" y="4131088"/>
                <a:ext cx="5474729" cy="2316019"/>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Data</a:t>
                </a:r>
                <a:r>
                  <a:rPr lang="zh-CN" altLang="en-US" sz="2400" dirty="0"/>
                  <a:t> </a:t>
                </a:r>
                <a:r>
                  <a:rPr lang="en-US" altLang="zh-CN" sz="2400" dirty="0"/>
                  <a:t>generation</a:t>
                </a:r>
                <a:r>
                  <a:rPr lang="zh-CN" altLang="en-US" sz="2400" dirty="0"/>
                  <a:t> </a:t>
                </a:r>
                <a:r>
                  <a:rPr lang="en-US" altLang="zh-CN" sz="2400" dirty="0"/>
                  <a:t>process:</a:t>
                </a:r>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oMath>
                  </m:oMathPara>
                </a14:m>
                <a:endParaRPr lang="en-US" altLang="zh-CN" sz="2400" dirty="0"/>
              </a:p>
              <a:p>
                <a:pPr>
                  <a:defRPr/>
                </a:pPr>
                <a:endParaRPr lang="en-US" altLang="zh-CN" sz="1050" dirty="0"/>
              </a:p>
              <a:p>
                <a:pPr marL="342900" indent="-342900">
                  <a:buFont typeface="Wingdings" pitchFamily="2" charset="2"/>
                  <a:buChar char="Ø"/>
                  <a:defRPr/>
                </a:pPr>
                <a:r>
                  <a:rPr lang="en-US" altLang="zh-CN" sz="2400" dirty="0"/>
                  <a:t>Latent</a:t>
                </a:r>
                <a:r>
                  <a:rPr lang="zh-CN" altLang="en-US" sz="2400" dirty="0"/>
                  <a:t> </a:t>
                </a:r>
                <a:r>
                  <a:rPr lang="en-US" altLang="zh-CN" sz="2400" dirty="0"/>
                  <a:t>causal</a:t>
                </a:r>
                <a:r>
                  <a:rPr lang="zh-CN" altLang="en-US" sz="2400" dirty="0"/>
                  <a:t> </a:t>
                </a:r>
                <a:r>
                  <a:rPr lang="en-US" altLang="zh-CN" sz="2400" dirty="0"/>
                  <a:t>process with time-delay and instantaneous dependencies:</a:t>
                </a:r>
                <a:r>
                  <a:rPr lang="zh-CN" altLang="en-US" sz="2400" dirty="0"/>
                  <a:t> </a:t>
                </a:r>
                <a:endParaRPr lang="en-US" altLang="zh-CN" sz="2400" dirty="0"/>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𝐏</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𝐚</m:t>
                                  </m:r>
                                </m:e>
                                <m:sub>
                                  <m:r>
                                    <a:rPr lang="en-US" altLang="zh-CN" sz="2400" b="1" i="0" smtClean="0">
                                      <a:latin typeface="Cambria Math" panose="02040503050406030204" pitchFamily="18" charset="0"/>
                                    </a:rPr>
                                    <m:t>𝐝</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𝑖𝑡</m:t>
                              </m:r>
                            </m:sub>
                          </m:sSub>
                        </m:e>
                      </m:d>
                      <m:r>
                        <a:rPr lang="en-US" altLang="zh-CN" sz="2400" b="0" i="1" smtClean="0">
                          <a:latin typeface="Cambria Math" panose="02040503050406030204" pitchFamily="18" charset="0"/>
                        </a:rPr>
                        <m:t>,</m:t>
                      </m:r>
                      <m:r>
                        <a:rPr lang="en-US" altLang="zh-CN" sz="2400" b="1">
                          <a:latin typeface="Cambria Math" panose="02040503050406030204" pitchFamily="18" charset="0"/>
                        </a:rPr>
                        <m:t>𝐏</m:t>
                      </m:r>
                      <m:sSub>
                        <m:sSubPr>
                          <m:ctrlPr>
                            <a:rPr lang="en-US" altLang="zh-CN" sz="2400" b="1" i="1">
                              <a:latin typeface="Cambria Math" panose="02040503050406030204" pitchFamily="18" charset="0"/>
                            </a:rPr>
                          </m:ctrlPr>
                        </m:sSubPr>
                        <m:e>
                          <m:r>
                            <a:rPr lang="en-US" altLang="zh-CN" sz="2400" b="1">
                              <a:latin typeface="Cambria Math" panose="02040503050406030204" pitchFamily="18" charset="0"/>
                            </a:rPr>
                            <m:t>𝐚</m:t>
                          </m:r>
                        </m:e>
                        <m:sub>
                          <m:r>
                            <a:rPr lang="en-US" altLang="zh-CN" sz="2400" b="1" i="1" smtClean="0">
                              <a:latin typeface="Cambria Math" panose="02040503050406030204" pitchFamily="18" charset="0"/>
                            </a:rPr>
                            <m:t>𝒆</m:t>
                          </m:r>
                        </m:sub>
                      </m:sSub>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𝑖𝑡</m:t>
                          </m:r>
                        </m:sub>
                      </m:sSub>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ea typeface="Cambria Math" panose="02040503050406030204" pitchFamily="18" charset="0"/>
                            </a:rPr>
                            <m:t>𝑖𝑡</m:t>
                          </m:r>
                        </m:sub>
                      </m:sSub>
                      <m:r>
                        <a:rPr lang="en-US" altLang="zh-CN" sz="2400" b="0" i="1" smtClean="0">
                          <a:latin typeface="Cambria Math" panose="02040503050406030204" pitchFamily="18" charset="0"/>
                        </a:rPr>
                        <m:t>)</m:t>
                      </m:r>
                    </m:oMath>
                  </m:oMathPara>
                </a14:m>
                <a:endParaRPr lang="en-US" altLang="zh-CN" sz="2400" dirty="0"/>
              </a:p>
              <a:p>
                <a:pPr>
                  <a:defRPr/>
                </a:pPr>
                <a:endParaRPr lang="en-US" altLang="zh-CN" sz="1400" dirty="0"/>
              </a:p>
            </p:txBody>
          </p:sp>
        </mc:Choice>
        <mc:Fallback>
          <p:sp>
            <p:nvSpPr>
              <p:cNvPr id="142" name="文本框 3">
                <a:extLst>
                  <a:ext uri="{FF2B5EF4-FFF2-40B4-BE49-F238E27FC236}">
                    <a16:creationId xmlns:a16="http://schemas.microsoft.com/office/drawing/2014/main" id="{87702EA9-4A8D-3BEF-EDB5-4135CB70CD4D}"/>
                  </a:ext>
                </a:extLst>
              </p:cNvPr>
              <p:cNvSpPr txBox="1">
                <a:spLocks noRot="1" noChangeAspect="1" noMove="1" noResize="1" noEditPoints="1" noAdjustHandles="1" noChangeArrowheads="1" noChangeShapeType="1" noTextEdit="1"/>
              </p:cNvSpPr>
              <p:nvPr/>
            </p:nvSpPr>
            <p:spPr>
              <a:xfrm>
                <a:off x="6830203" y="4131088"/>
                <a:ext cx="5474729" cy="2316019"/>
              </a:xfrm>
              <a:prstGeom prst="rect">
                <a:avLst/>
              </a:prstGeom>
              <a:blipFill>
                <a:blip r:embed="rId22"/>
                <a:stretch>
                  <a:fillRect l="-1386" t="-2186"/>
                </a:stretch>
              </a:blipFill>
            </p:spPr>
            <p:txBody>
              <a:bodyPr/>
              <a:lstStyle/>
              <a:p>
                <a:r>
                  <a:rPr lang="en-CN">
                    <a:noFill/>
                  </a:rPr>
                  <a:t> </a:t>
                </a:r>
              </a:p>
            </p:txBody>
          </p:sp>
        </mc:Fallback>
      </mc:AlternateContent>
      <p:pic>
        <p:nvPicPr>
          <p:cNvPr id="143" name="Picture 142">
            <a:extLst>
              <a:ext uri="{FF2B5EF4-FFF2-40B4-BE49-F238E27FC236}">
                <a16:creationId xmlns:a16="http://schemas.microsoft.com/office/drawing/2014/main" id="{022AB134-A93B-73D4-FEC4-166988D02BC5}"/>
              </a:ext>
            </a:extLst>
          </p:cNvPr>
          <p:cNvPicPr>
            <a:picLocks noChangeAspect="1"/>
          </p:cNvPicPr>
          <p:nvPr/>
        </p:nvPicPr>
        <p:blipFill rotWithShape="1">
          <a:blip r:embed="rId21"/>
          <a:srcRect l="621" t="626" r="-621" b="52475"/>
          <a:stretch/>
        </p:blipFill>
        <p:spPr>
          <a:xfrm>
            <a:off x="6144139" y="1912505"/>
            <a:ext cx="4872073" cy="1715094"/>
          </a:xfrm>
          <a:prstGeom prst="rect">
            <a:avLst/>
          </a:prstGeom>
        </p:spPr>
      </p:pic>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F1C5FC94-1654-ADFB-DA98-22BFD4065A7F}"/>
                  </a:ext>
                </a:extLst>
              </p14:cNvPr>
              <p14:cNvContentPartPr/>
              <p14:nvPr/>
            </p14:nvContentPartPr>
            <p14:xfrm>
              <a:off x="-360" y="3628440"/>
              <a:ext cx="2841840" cy="2332800"/>
            </p14:xfrm>
          </p:contentPart>
        </mc:Choice>
        <mc:Fallback>
          <p:pic>
            <p:nvPicPr>
              <p:cNvPr id="12" name="Ink 11">
                <a:extLst>
                  <a:ext uri="{FF2B5EF4-FFF2-40B4-BE49-F238E27FC236}">
                    <a16:creationId xmlns:a16="http://schemas.microsoft.com/office/drawing/2014/main" id="{F1C5FC94-1654-ADFB-DA98-22BFD4065A7F}"/>
                  </a:ext>
                </a:extLst>
              </p:cNvPr>
              <p:cNvPicPr/>
              <p:nvPr/>
            </p:nvPicPr>
            <p:blipFill>
              <a:blip r:embed="rId24"/>
              <a:stretch>
                <a:fillRect/>
              </a:stretch>
            </p:blipFill>
            <p:spPr>
              <a:xfrm>
                <a:off x="-16200" y="3565080"/>
                <a:ext cx="2873160" cy="2459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Ink 12">
                <a:extLst>
                  <a:ext uri="{FF2B5EF4-FFF2-40B4-BE49-F238E27FC236}">
                    <a16:creationId xmlns:a16="http://schemas.microsoft.com/office/drawing/2014/main" id="{8A4A548D-9F58-7EEF-EF81-9B01F1D4339A}"/>
                  </a:ext>
                </a:extLst>
              </p14:cNvPr>
              <p14:cNvContentPartPr/>
              <p14:nvPr/>
            </p14:nvContentPartPr>
            <p14:xfrm>
              <a:off x="-360" y="3466080"/>
              <a:ext cx="2612160" cy="656280"/>
            </p14:xfrm>
          </p:contentPart>
        </mc:Choice>
        <mc:Fallback>
          <p:pic>
            <p:nvPicPr>
              <p:cNvPr id="13" name="Ink 12">
                <a:extLst>
                  <a:ext uri="{FF2B5EF4-FFF2-40B4-BE49-F238E27FC236}">
                    <a16:creationId xmlns:a16="http://schemas.microsoft.com/office/drawing/2014/main" id="{8A4A548D-9F58-7EEF-EF81-9B01F1D4339A}"/>
                  </a:ext>
                </a:extLst>
              </p:cNvPr>
              <p:cNvPicPr/>
              <p:nvPr/>
            </p:nvPicPr>
            <p:blipFill>
              <a:blip r:embed="rId26"/>
              <a:stretch>
                <a:fillRect/>
              </a:stretch>
            </p:blipFill>
            <p:spPr>
              <a:xfrm>
                <a:off x="-16200" y="3402720"/>
                <a:ext cx="2643480" cy="783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Ink 13">
                <a:extLst>
                  <a:ext uri="{FF2B5EF4-FFF2-40B4-BE49-F238E27FC236}">
                    <a16:creationId xmlns:a16="http://schemas.microsoft.com/office/drawing/2014/main" id="{DD9F0D04-D53E-7F85-E718-DA43E4E4372D}"/>
                  </a:ext>
                </a:extLst>
              </p14:cNvPr>
              <p14:cNvContentPartPr/>
              <p14:nvPr/>
            </p14:nvContentPartPr>
            <p14:xfrm>
              <a:off x="2011680" y="3106440"/>
              <a:ext cx="212040" cy="699840"/>
            </p14:xfrm>
          </p:contentPart>
        </mc:Choice>
        <mc:Fallback>
          <p:pic>
            <p:nvPicPr>
              <p:cNvPr id="14" name="Ink 13">
                <a:extLst>
                  <a:ext uri="{FF2B5EF4-FFF2-40B4-BE49-F238E27FC236}">
                    <a16:creationId xmlns:a16="http://schemas.microsoft.com/office/drawing/2014/main" id="{DD9F0D04-D53E-7F85-E718-DA43E4E4372D}"/>
                  </a:ext>
                </a:extLst>
              </p:cNvPr>
              <p:cNvPicPr/>
              <p:nvPr/>
            </p:nvPicPr>
            <p:blipFill>
              <a:blip r:embed="rId28"/>
              <a:stretch>
                <a:fillRect/>
              </a:stretch>
            </p:blipFill>
            <p:spPr>
              <a:xfrm>
                <a:off x="1995840" y="3043080"/>
                <a:ext cx="243360" cy="826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Ink 14">
                <a:extLst>
                  <a:ext uri="{FF2B5EF4-FFF2-40B4-BE49-F238E27FC236}">
                    <a16:creationId xmlns:a16="http://schemas.microsoft.com/office/drawing/2014/main" id="{C0DD9906-057C-C97D-3819-7604AB7EDCCE}"/>
                  </a:ext>
                </a:extLst>
              </p14:cNvPr>
              <p14:cNvContentPartPr/>
              <p14:nvPr/>
            </p14:nvContentPartPr>
            <p14:xfrm>
              <a:off x="1984680" y="3771360"/>
              <a:ext cx="165960" cy="124920"/>
            </p14:xfrm>
          </p:contentPart>
        </mc:Choice>
        <mc:Fallback>
          <p:pic>
            <p:nvPicPr>
              <p:cNvPr id="15" name="Ink 14">
                <a:extLst>
                  <a:ext uri="{FF2B5EF4-FFF2-40B4-BE49-F238E27FC236}">
                    <a16:creationId xmlns:a16="http://schemas.microsoft.com/office/drawing/2014/main" id="{C0DD9906-057C-C97D-3819-7604AB7EDCCE}"/>
                  </a:ext>
                </a:extLst>
              </p:cNvPr>
              <p:cNvPicPr/>
              <p:nvPr/>
            </p:nvPicPr>
            <p:blipFill>
              <a:blip r:embed="rId30"/>
              <a:stretch>
                <a:fillRect/>
              </a:stretch>
            </p:blipFill>
            <p:spPr>
              <a:xfrm>
                <a:off x="1968840" y="3708000"/>
                <a:ext cx="1972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Ink 15">
                <a:extLst>
                  <a:ext uri="{FF2B5EF4-FFF2-40B4-BE49-F238E27FC236}">
                    <a16:creationId xmlns:a16="http://schemas.microsoft.com/office/drawing/2014/main" id="{B467EEA4-F768-8274-8C21-333D47DE5BE2}"/>
                  </a:ext>
                </a:extLst>
              </p14:cNvPr>
              <p14:cNvContentPartPr/>
              <p14:nvPr/>
            </p14:nvContentPartPr>
            <p14:xfrm>
              <a:off x="3688200" y="3553200"/>
              <a:ext cx="5040" cy="283320"/>
            </p14:xfrm>
          </p:contentPart>
        </mc:Choice>
        <mc:Fallback>
          <p:pic>
            <p:nvPicPr>
              <p:cNvPr id="16" name="Ink 15">
                <a:extLst>
                  <a:ext uri="{FF2B5EF4-FFF2-40B4-BE49-F238E27FC236}">
                    <a16:creationId xmlns:a16="http://schemas.microsoft.com/office/drawing/2014/main" id="{B467EEA4-F768-8274-8C21-333D47DE5BE2}"/>
                  </a:ext>
                </a:extLst>
              </p:cNvPr>
              <p:cNvPicPr/>
              <p:nvPr/>
            </p:nvPicPr>
            <p:blipFill>
              <a:blip r:embed="rId32"/>
              <a:stretch>
                <a:fillRect/>
              </a:stretch>
            </p:blipFill>
            <p:spPr>
              <a:xfrm>
                <a:off x="3672360" y="3489840"/>
                <a:ext cx="3636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Ink 16">
                <a:extLst>
                  <a:ext uri="{FF2B5EF4-FFF2-40B4-BE49-F238E27FC236}">
                    <a16:creationId xmlns:a16="http://schemas.microsoft.com/office/drawing/2014/main" id="{052BE0C6-FAEF-22B7-4890-DACB1E698880}"/>
                  </a:ext>
                </a:extLst>
              </p14:cNvPr>
              <p14:cNvContentPartPr/>
              <p14:nvPr/>
            </p14:nvContentPartPr>
            <p14:xfrm>
              <a:off x="3610080" y="3677400"/>
              <a:ext cx="209160" cy="186120"/>
            </p14:xfrm>
          </p:contentPart>
        </mc:Choice>
        <mc:Fallback>
          <p:pic>
            <p:nvPicPr>
              <p:cNvPr id="17" name="Ink 16">
                <a:extLst>
                  <a:ext uri="{FF2B5EF4-FFF2-40B4-BE49-F238E27FC236}">
                    <a16:creationId xmlns:a16="http://schemas.microsoft.com/office/drawing/2014/main" id="{052BE0C6-FAEF-22B7-4890-DACB1E698880}"/>
                  </a:ext>
                </a:extLst>
              </p:cNvPr>
              <p:cNvPicPr/>
              <p:nvPr/>
            </p:nvPicPr>
            <p:blipFill>
              <a:blip r:embed="rId34"/>
              <a:stretch>
                <a:fillRect/>
              </a:stretch>
            </p:blipFill>
            <p:spPr>
              <a:xfrm>
                <a:off x="3594240" y="3614040"/>
                <a:ext cx="24048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Ink 17">
                <a:extLst>
                  <a:ext uri="{FF2B5EF4-FFF2-40B4-BE49-F238E27FC236}">
                    <a16:creationId xmlns:a16="http://schemas.microsoft.com/office/drawing/2014/main" id="{F45107A4-F8BD-B388-8FE1-24291A8FDECC}"/>
                  </a:ext>
                </a:extLst>
              </p14:cNvPr>
              <p14:cNvContentPartPr/>
              <p14:nvPr/>
            </p14:nvContentPartPr>
            <p14:xfrm>
              <a:off x="3567960" y="2867760"/>
              <a:ext cx="266400" cy="497160"/>
            </p14:xfrm>
          </p:contentPart>
        </mc:Choice>
        <mc:Fallback>
          <p:pic>
            <p:nvPicPr>
              <p:cNvPr id="18" name="Ink 17">
                <a:extLst>
                  <a:ext uri="{FF2B5EF4-FFF2-40B4-BE49-F238E27FC236}">
                    <a16:creationId xmlns:a16="http://schemas.microsoft.com/office/drawing/2014/main" id="{F45107A4-F8BD-B388-8FE1-24291A8FDECC}"/>
                  </a:ext>
                </a:extLst>
              </p:cNvPr>
              <p:cNvPicPr/>
              <p:nvPr/>
            </p:nvPicPr>
            <p:blipFill>
              <a:blip r:embed="rId36"/>
              <a:stretch>
                <a:fillRect/>
              </a:stretch>
            </p:blipFill>
            <p:spPr>
              <a:xfrm>
                <a:off x="3552120" y="2804400"/>
                <a:ext cx="297720" cy="6238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Ink 18">
                <a:extLst>
                  <a:ext uri="{FF2B5EF4-FFF2-40B4-BE49-F238E27FC236}">
                    <a16:creationId xmlns:a16="http://schemas.microsoft.com/office/drawing/2014/main" id="{94D18124-3688-EA37-FE51-82FF5BB17EC7}"/>
                  </a:ext>
                </a:extLst>
              </p14:cNvPr>
              <p14:cNvContentPartPr/>
              <p14:nvPr/>
            </p14:nvContentPartPr>
            <p14:xfrm>
              <a:off x="3078720" y="3962160"/>
              <a:ext cx="70560" cy="695520"/>
            </p14:xfrm>
          </p:contentPart>
        </mc:Choice>
        <mc:Fallback>
          <p:pic>
            <p:nvPicPr>
              <p:cNvPr id="19" name="Ink 18">
                <a:extLst>
                  <a:ext uri="{FF2B5EF4-FFF2-40B4-BE49-F238E27FC236}">
                    <a16:creationId xmlns:a16="http://schemas.microsoft.com/office/drawing/2014/main" id="{94D18124-3688-EA37-FE51-82FF5BB17EC7}"/>
                  </a:ext>
                </a:extLst>
              </p:cNvPr>
              <p:cNvPicPr/>
              <p:nvPr/>
            </p:nvPicPr>
            <p:blipFill>
              <a:blip r:embed="rId38"/>
              <a:stretch>
                <a:fillRect/>
              </a:stretch>
            </p:blipFill>
            <p:spPr>
              <a:xfrm>
                <a:off x="3062880" y="3898800"/>
                <a:ext cx="101880" cy="822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Ink 19">
                <a:extLst>
                  <a:ext uri="{FF2B5EF4-FFF2-40B4-BE49-F238E27FC236}">
                    <a16:creationId xmlns:a16="http://schemas.microsoft.com/office/drawing/2014/main" id="{C05586A0-AC8C-8D30-9634-0881029063B6}"/>
                  </a:ext>
                </a:extLst>
              </p14:cNvPr>
              <p14:cNvContentPartPr/>
              <p14:nvPr/>
            </p14:nvContentPartPr>
            <p14:xfrm>
              <a:off x="3054600" y="3939120"/>
              <a:ext cx="94680" cy="75240"/>
            </p14:xfrm>
          </p:contentPart>
        </mc:Choice>
        <mc:Fallback>
          <p:pic>
            <p:nvPicPr>
              <p:cNvPr id="20" name="Ink 19">
                <a:extLst>
                  <a:ext uri="{FF2B5EF4-FFF2-40B4-BE49-F238E27FC236}">
                    <a16:creationId xmlns:a16="http://schemas.microsoft.com/office/drawing/2014/main" id="{C05586A0-AC8C-8D30-9634-0881029063B6}"/>
                  </a:ext>
                </a:extLst>
              </p:cNvPr>
              <p:cNvPicPr/>
              <p:nvPr/>
            </p:nvPicPr>
            <p:blipFill>
              <a:blip r:embed="rId40"/>
              <a:stretch>
                <a:fillRect/>
              </a:stretch>
            </p:blipFill>
            <p:spPr>
              <a:xfrm>
                <a:off x="3038760" y="3875760"/>
                <a:ext cx="1260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Ink 20">
                <a:extLst>
                  <a:ext uri="{FF2B5EF4-FFF2-40B4-BE49-F238E27FC236}">
                    <a16:creationId xmlns:a16="http://schemas.microsoft.com/office/drawing/2014/main" id="{FBF60837-4785-A139-027B-D3C991245799}"/>
                  </a:ext>
                </a:extLst>
              </p14:cNvPr>
              <p14:cNvContentPartPr/>
              <p14:nvPr/>
            </p14:nvContentPartPr>
            <p14:xfrm>
              <a:off x="3097440" y="3953880"/>
              <a:ext cx="360" cy="360"/>
            </p14:xfrm>
          </p:contentPart>
        </mc:Choice>
        <mc:Fallback>
          <p:pic>
            <p:nvPicPr>
              <p:cNvPr id="21" name="Ink 20">
                <a:extLst>
                  <a:ext uri="{FF2B5EF4-FFF2-40B4-BE49-F238E27FC236}">
                    <a16:creationId xmlns:a16="http://schemas.microsoft.com/office/drawing/2014/main" id="{FBF60837-4785-A139-027B-D3C991245799}"/>
                  </a:ext>
                </a:extLst>
              </p:cNvPr>
              <p:cNvPicPr/>
              <p:nvPr/>
            </p:nvPicPr>
            <p:blipFill>
              <a:blip r:embed="rId42"/>
              <a:stretch>
                <a:fillRect/>
              </a:stretch>
            </p:blipFill>
            <p:spPr>
              <a:xfrm>
                <a:off x="3081600" y="389052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44" name="Ink 143">
                <a:extLst>
                  <a:ext uri="{FF2B5EF4-FFF2-40B4-BE49-F238E27FC236}">
                    <a16:creationId xmlns:a16="http://schemas.microsoft.com/office/drawing/2014/main" id="{B808EFFC-E5BD-5D10-147C-DC33F487B327}"/>
                  </a:ext>
                </a:extLst>
              </p14:cNvPr>
              <p14:cNvContentPartPr/>
              <p14:nvPr/>
            </p14:nvContentPartPr>
            <p14:xfrm>
              <a:off x="2973960" y="3365640"/>
              <a:ext cx="273960" cy="476280"/>
            </p14:xfrm>
          </p:contentPart>
        </mc:Choice>
        <mc:Fallback>
          <p:pic>
            <p:nvPicPr>
              <p:cNvPr id="144" name="Ink 143">
                <a:extLst>
                  <a:ext uri="{FF2B5EF4-FFF2-40B4-BE49-F238E27FC236}">
                    <a16:creationId xmlns:a16="http://schemas.microsoft.com/office/drawing/2014/main" id="{B808EFFC-E5BD-5D10-147C-DC33F487B327}"/>
                  </a:ext>
                </a:extLst>
              </p:cNvPr>
              <p:cNvPicPr/>
              <p:nvPr/>
            </p:nvPicPr>
            <p:blipFill>
              <a:blip r:embed="rId44"/>
              <a:stretch>
                <a:fillRect/>
              </a:stretch>
            </p:blipFill>
            <p:spPr>
              <a:xfrm>
                <a:off x="2958120" y="3302280"/>
                <a:ext cx="305280" cy="603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45" name="Ink 144">
                <a:extLst>
                  <a:ext uri="{FF2B5EF4-FFF2-40B4-BE49-F238E27FC236}">
                    <a16:creationId xmlns:a16="http://schemas.microsoft.com/office/drawing/2014/main" id="{52A4DA9A-875C-A001-D535-7BF3DB11099B}"/>
                  </a:ext>
                </a:extLst>
              </p14:cNvPr>
              <p14:cNvContentPartPr/>
              <p14:nvPr/>
            </p14:nvContentPartPr>
            <p14:xfrm>
              <a:off x="4492080" y="5536440"/>
              <a:ext cx="2179080" cy="1056960"/>
            </p14:xfrm>
          </p:contentPart>
        </mc:Choice>
        <mc:Fallback>
          <p:pic>
            <p:nvPicPr>
              <p:cNvPr id="145" name="Ink 144">
                <a:extLst>
                  <a:ext uri="{FF2B5EF4-FFF2-40B4-BE49-F238E27FC236}">
                    <a16:creationId xmlns:a16="http://schemas.microsoft.com/office/drawing/2014/main" id="{52A4DA9A-875C-A001-D535-7BF3DB11099B}"/>
                  </a:ext>
                </a:extLst>
              </p:cNvPr>
              <p:cNvPicPr/>
              <p:nvPr/>
            </p:nvPicPr>
            <p:blipFill>
              <a:blip r:embed="rId46"/>
              <a:stretch>
                <a:fillRect/>
              </a:stretch>
            </p:blipFill>
            <p:spPr>
              <a:xfrm>
                <a:off x="4476240" y="5473080"/>
                <a:ext cx="2210400" cy="11836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46" name="Ink 145">
                <a:extLst>
                  <a:ext uri="{FF2B5EF4-FFF2-40B4-BE49-F238E27FC236}">
                    <a16:creationId xmlns:a16="http://schemas.microsoft.com/office/drawing/2014/main" id="{4136A93C-6CE9-CB24-6838-B55C630A43D8}"/>
                  </a:ext>
                </a:extLst>
              </p14:cNvPr>
              <p14:cNvContentPartPr/>
              <p14:nvPr/>
            </p14:nvContentPartPr>
            <p14:xfrm>
              <a:off x="3190680" y="736200"/>
              <a:ext cx="555480" cy="445320"/>
            </p14:xfrm>
          </p:contentPart>
        </mc:Choice>
        <mc:Fallback>
          <p:pic>
            <p:nvPicPr>
              <p:cNvPr id="146" name="Ink 145">
                <a:extLst>
                  <a:ext uri="{FF2B5EF4-FFF2-40B4-BE49-F238E27FC236}">
                    <a16:creationId xmlns:a16="http://schemas.microsoft.com/office/drawing/2014/main" id="{4136A93C-6CE9-CB24-6838-B55C630A43D8}"/>
                  </a:ext>
                </a:extLst>
              </p:cNvPr>
              <p:cNvPicPr/>
              <p:nvPr/>
            </p:nvPicPr>
            <p:blipFill>
              <a:blip r:embed="rId48"/>
              <a:stretch>
                <a:fillRect/>
              </a:stretch>
            </p:blipFill>
            <p:spPr>
              <a:xfrm>
                <a:off x="3174840" y="672840"/>
                <a:ext cx="58680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47" name="Ink 146">
                <a:extLst>
                  <a:ext uri="{FF2B5EF4-FFF2-40B4-BE49-F238E27FC236}">
                    <a16:creationId xmlns:a16="http://schemas.microsoft.com/office/drawing/2014/main" id="{5526BD5B-55B8-A7E1-6237-ED55FBCFE9F1}"/>
                  </a:ext>
                </a:extLst>
              </p14:cNvPr>
              <p14:cNvContentPartPr/>
              <p14:nvPr/>
            </p14:nvContentPartPr>
            <p14:xfrm>
              <a:off x="2994480" y="2010960"/>
              <a:ext cx="577440" cy="496440"/>
            </p14:xfrm>
          </p:contentPart>
        </mc:Choice>
        <mc:Fallback>
          <p:pic>
            <p:nvPicPr>
              <p:cNvPr id="147" name="Ink 146">
                <a:extLst>
                  <a:ext uri="{FF2B5EF4-FFF2-40B4-BE49-F238E27FC236}">
                    <a16:creationId xmlns:a16="http://schemas.microsoft.com/office/drawing/2014/main" id="{5526BD5B-55B8-A7E1-6237-ED55FBCFE9F1}"/>
                  </a:ext>
                </a:extLst>
              </p:cNvPr>
              <p:cNvPicPr/>
              <p:nvPr/>
            </p:nvPicPr>
            <p:blipFill>
              <a:blip r:embed="rId50"/>
              <a:stretch>
                <a:fillRect/>
              </a:stretch>
            </p:blipFill>
            <p:spPr>
              <a:xfrm>
                <a:off x="2978640" y="1947600"/>
                <a:ext cx="608760" cy="6231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48" name="Ink 147">
                <a:extLst>
                  <a:ext uri="{FF2B5EF4-FFF2-40B4-BE49-F238E27FC236}">
                    <a16:creationId xmlns:a16="http://schemas.microsoft.com/office/drawing/2014/main" id="{810D4A2C-D7E7-368B-622B-445373692052}"/>
                  </a:ext>
                </a:extLst>
              </p14:cNvPr>
              <p14:cNvContentPartPr/>
              <p14:nvPr/>
            </p14:nvContentPartPr>
            <p14:xfrm>
              <a:off x="3732120" y="1108080"/>
              <a:ext cx="1040760" cy="940320"/>
            </p14:xfrm>
          </p:contentPart>
        </mc:Choice>
        <mc:Fallback>
          <p:pic>
            <p:nvPicPr>
              <p:cNvPr id="148" name="Ink 147">
                <a:extLst>
                  <a:ext uri="{FF2B5EF4-FFF2-40B4-BE49-F238E27FC236}">
                    <a16:creationId xmlns:a16="http://schemas.microsoft.com/office/drawing/2014/main" id="{810D4A2C-D7E7-368B-622B-445373692052}"/>
                  </a:ext>
                </a:extLst>
              </p:cNvPr>
              <p:cNvPicPr/>
              <p:nvPr/>
            </p:nvPicPr>
            <p:blipFill>
              <a:blip r:embed="rId52"/>
              <a:stretch>
                <a:fillRect/>
              </a:stretch>
            </p:blipFill>
            <p:spPr>
              <a:xfrm>
                <a:off x="3716280" y="1044720"/>
                <a:ext cx="1072080" cy="10670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49" name="Ink 148">
                <a:extLst>
                  <a:ext uri="{FF2B5EF4-FFF2-40B4-BE49-F238E27FC236}">
                    <a16:creationId xmlns:a16="http://schemas.microsoft.com/office/drawing/2014/main" id="{DD74FBDC-8387-969D-3F6E-169129F0A965}"/>
                  </a:ext>
                </a:extLst>
              </p14:cNvPr>
              <p14:cNvContentPartPr/>
              <p14:nvPr/>
            </p14:nvContentPartPr>
            <p14:xfrm>
              <a:off x="4565880" y="1886760"/>
              <a:ext cx="355680" cy="384840"/>
            </p14:xfrm>
          </p:contentPart>
        </mc:Choice>
        <mc:Fallback>
          <p:pic>
            <p:nvPicPr>
              <p:cNvPr id="149" name="Ink 148">
                <a:extLst>
                  <a:ext uri="{FF2B5EF4-FFF2-40B4-BE49-F238E27FC236}">
                    <a16:creationId xmlns:a16="http://schemas.microsoft.com/office/drawing/2014/main" id="{DD74FBDC-8387-969D-3F6E-169129F0A965}"/>
                  </a:ext>
                </a:extLst>
              </p:cNvPr>
              <p:cNvPicPr/>
              <p:nvPr/>
            </p:nvPicPr>
            <p:blipFill>
              <a:blip r:embed="rId54"/>
              <a:stretch>
                <a:fillRect/>
              </a:stretch>
            </p:blipFill>
            <p:spPr>
              <a:xfrm>
                <a:off x="4550040" y="1823400"/>
                <a:ext cx="38700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50" name="Ink 149">
                <a:extLst>
                  <a:ext uri="{FF2B5EF4-FFF2-40B4-BE49-F238E27FC236}">
                    <a16:creationId xmlns:a16="http://schemas.microsoft.com/office/drawing/2014/main" id="{E32182DB-D7C5-06EA-4139-AC4728C5289F}"/>
                  </a:ext>
                </a:extLst>
              </p14:cNvPr>
              <p14:cNvContentPartPr/>
              <p14:nvPr/>
            </p14:nvContentPartPr>
            <p14:xfrm>
              <a:off x="4976280" y="669960"/>
              <a:ext cx="395640" cy="397800"/>
            </p14:xfrm>
          </p:contentPart>
        </mc:Choice>
        <mc:Fallback>
          <p:pic>
            <p:nvPicPr>
              <p:cNvPr id="150" name="Ink 149">
                <a:extLst>
                  <a:ext uri="{FF2B5EF4-FFF2-40B4-BE49-F238E27FC236}">
                    <a16:creationId xmlns:a16="http://schemas.microsoft.com/office/drawing/2014/main" id="{E32182DB-D7C5-06EA-4139-AC4728C5289F}"/>
                  </a:ext>
                </a:extLst>
              </p:cNvPr>
              <p:cNvPicPr/>
              <p:nvPr/>
            </p:nvPicPr>
            <p:blipFill>
              <a:blip r:embed="rId56"/>
              <a:stretch>
                <a:fillRect/>
              </a:stretch>
            </p:blipFill>
            <p:spPr>
              <a:xfrm>
                <a:off x="4960440" y="606600"/>
                <a:ext cx="42696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51" name="Ink 150">
                <a:extLst>
                  <a:ext uri="{FF2B5EF4-FFF2-40B4-BE49-F238E27FC236}">
                    <a16:creationId xmlns:a16="http://schemas.microsoft.com/office/drawing/2014/main" id="{CCB503C9-D0BD-2BA4-2E13-F27543E7852B}"/>
                  </a:ext>
                </a:extLst>
              </p14:cNvPr>
              <p14:cNvContentPartPr/>
              <p14:nvPr/>
            </p14:nvContentPartPr>
            <p14:xfrm>
              <a:off x="3877920" y="909360"/>
              <a:ext cx="751680" cy="18000"/>
            </p14:xfrm>
          </p:contentPart>
        </mc:Choice>
        <mc:Fallback>
          <p:pic>
            <p:nvPicPr>
              <p:cNvPr id="151" name="Ink 150">
                <a:extLst>
                  <a:ext uri="{FF2B5EF4-FFF2-40B4-BE49-F238E27FC236}">
                    <a16:creationId xmlns:a16="http://schemas.microsoft.com/office/drawing/2014/main" id="{CCB503C9-D0BD-2BA4-2E13-F27543E7852B}"/>
                  </a:ext>
                </a:extLst>
              </p:cNvPr>
              <p:cNvPicPr/>
              <p:nvPr/>
            </p:nvPicPr>
            <p:blipFill>
              <a:blip r:embed="rId58"/>
              <a:stretch>
                <a:fillRect/>
              </a:stretch>
            </p:blipFill>
            <p:spPr>
              <a:xfrm>
                <a:off x="3862080" y="846000"/>
                <a:ext cx="7830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52" name="Ink 151">
                <a:extLst>
                  <a:ext uri="{FF2B5EF4-FFF2-40B4-BE49-F238E27FC236}">
                    <a16:creationId xmlns:a16="http://schemas.microsoft.com/office/drawing/2014/main" id="{600F00DD-8A50-14F6-FB07-01579DC770A8}"/>
                  </a:ext>
                </a:extLst>
              </p14:cNvPr>
              <p14:cNvContentPartPr/>
              <p14:nvPr/>
            </p14:nvContentPartPr>
            <p14:xfrm>
              <a:off x="4619880" y="753840"/>
              <a:ext cx="154440" cy="321480"/>
            </p14:xfrm>
          </p:contentPart>
        </mc:Choice>
        <mc:Fallback>
          <p:pic>
            <p:nvPicPr>
              <p:cNvPr id="152" name="Ink 151">
                <a:extLst>
                  <a:ext uri="{FF2B5EF4-FFF2-40B4-BE49-F238E27FC236}">
                    <a16:creationId xmlns:a16="http://schemas.microsoft.com/office/drawing/2014/main" id="{600F00DD-8A50-14F6-FB07-01579DC770A8}"/>
                  </a:ext>
                </a:extLst>
              </p:cNvPr>
              <p:cNvPicPr/>
              <p:nvPr/>
            </p:nvPicPr>
            <p:blipFill>
              <a:blip r:embed="rId60"/>
              <a:stretch>
                <a:fillRect/>
              </a:stretch>
            </p:blipFill>
            <p:spPr>
              <a:xfrm>
                <a:off x="4604040" y="690480"/>
                <a:ext cx="18576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53" name="Ink 152">
                <a:extLst>
                  <a:ext uri="{FF2B5EF4-FFF2-40B4-BE49-F238E27FC236}">
                    <a16:creationId xmlns:a16="http://schemas.microsoft.com/office/drawing/2014/main" id="{E9196360-0B19-4301-CFE2-B8BD83A93654}"/>
                  </a:ext>
                </a:extLst>
              </p14:cNvPr>
              <p14:cNvContentPartPr/>
              <p14:nvPr/>
            </p14:nvContentPartPr>
            <p14:xfrm>
              <a:off x="3640680" y="2329920"/>
              <a:ext cx="762840" cy="64800"/>
            </p14:xfrm>
          </p:contentPart>
        </mc:Choice>
        <mc:Fallback>
          <p:pic>
            <p:nvPicPr>
              <p:cNvPr id="153" name="Ink 152">
                <a:extLst>
                  <a:ext uri="{FF2B5EF4-FFF2-40B4-BE49-F238E27FC236}">
                    <a16:creationId xmlns:a16="http://schemas.microsoft.com/office/drawing/2014/main" id="{E9196360-0B19-4301-CFE2-B8BD83A93654}"/>
                  </a:ext>
                </a:extLst>
              </p:cNvPr>
              <p:cNvPicPr/>
              <p:nvPr/>
            </p:nvPicPr>
            <p:blipFill>
              <a:blip r:embed="rId62"/>
              <a:stretch>
                <a:fillRect/>
              </a:stretch>
            </p:blipFill>
            <p:spPr>
              <a:xfrm>
                <a:off x="3624840" y="2266560"/>
                <a:ext cx="7941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54" name="Ink 153">
                <a:extLst>
                  <a:ext uri="{FF2B5EF4-FFF2-40B4-BE49-F238E27FC236}">
                    <a16:creationId xmlns:a16="http://schemas.microsoft.com/office/drawing/2014/main" id="{9DD11811-4D76-F02E-4C36-53F12B0C3157}"/>
                  </a:ext>
                </a:extLst>
              </p14:cNvPr>
              <p14:cNvContentPartPr/>
              <p14:nvPr/>
            </p14:nvContentPartPr>
            <p14:xfrm>
              <a:off x="5044680" y="2048400"/>
              <a:ext cx="560160" cy="367920"/>
            </p14:xfrm>
          </p:contentPart>
        </mc:Choice>
        <mc:Fallback>
          <p:pic>
            <p:nvPicPr>
              <p:cNvPr id="154" name="Ink 153">
                <a:extLst>
                  <a:ext uri="{FF2B5EF4-FFF2-40B4-BE49-F238E27FC236}">
                    <a16:creationId xmlns:a16="http://schemas.microsoft.com/office/drawing/2014/main" id="{9DD11811-4D76-F02E-4C36-53F12B0C3157}"/>
                  </a:ext>
                </a:extLst>
              </p:cNvPr>
              <p:cNvPicPr/>
              <p:nvPr/>
            </p:nvPicPr>
            <p:blipFill>
              <a:blip r:embed="rId64"/>
              <a:stretch>
                <a:fillRect/>
              </a:stretch>
            </p:blipFill>
            <p:spPr>
              <a:xfrm>
                <a:off x="5028840" y="1985040"/>
                <a:ext cx="59148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55" name="Ink 154">
                <a:extLst>
                  <a:ext uri="{FF2B5EF4-FFF2-40B4-BE49-F238E27FC236}">
                    <a16:creationId xmlns:a16="http://schemas.microsoft.com/office/drawing/2014/main" id="{EC8D34B9-30C8-EF60-5A7D-B48962A14175}"/>
                  </a:ext>
                </a:extLst>
              </p14:cNvPr>
              <p14:cNvContentPartPr/>
              <p14:nvPr/>
            </p14:nvContentPartPr>
            <p14:xfrm>
              <a:off x="4403520" y="2128320"/>
              <a:ext cx="336960" cy="717480"/>
            </p14:xfrm>
          </p:contentPart>
        </mc:Choice>
        <mc:Fallback>
          <p:pic>
            <p:nvPicPr>
              <p:cNvPr id="155" name="Ink 154">
                <a:extLst>
                  <a:ext uri="{FF2B5EF4-FFF2-40B4-BE49-F238E27FC236}">
                    <a16:creationId xmlns:a16="http://schemas.microsoft.com/office/drawing/2014/main" id="{EC8D34B9-30C8-EF60-5A7D-B48962A14175}"/>
                  </a:ext>
                </a:extLst>
              </p:cNvPr>
              <p:cNvPicPr/>
              <p:nvPr/>
            </p:nvPicPr>
            <p:blipFill>
              <a:blip r:embed="rId66"/>
              <a:stretch>
                <a:fillRect/>
              </a:stretch>
            </p:blipFill>
            <p:spPr>
              <a:xfrm>
                <a:off x="4387680" y="2064960"/>
                <a:ext cx="368280" cy="8442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56" name="Ink 155">
                <a:extLst>
                  <a:ext uri="{FF2B5EF4-FFF2-40B4-BE49-F238E27FC236}">
                    <a16:creationId xmlns:a16="http://schemas.microsoft.com/office/drawing/2014/main" id="{CB43347B-97CE-A5AE-C6A3-0FA65D58FBF5}"/>
                  </a:ext>
                </a:extLst>
              </p14:cNvPr>
              <p14:cNvContentPartPr/>
              <p14:nvPr/>
            </p14:nvContentPartPr>
            <p14:xfrm>
              <a:off x="115200" y="470880"/>
              <a:ext cx="9633600" cy="5032080"/>
            </p14:xfrm>
          </p:contentPart>
        </mc:Choice>
        <mc:Fallback>
          <p:pic>
            <p:nvPicPr>
              <p:cNvPr id="156" name="Ink 155">
                <a:extLst>
                  <a:ext uri="{FF2B5EF4-FFF2-40B4-BE49-F238E27FC236}">
                    <a16:creationId xmlns:a16="http://schemas.microsoft.com/office/drawing/2014/main" id="{CB43347B-97CE-A5AE-C6A3-0FA65D58FBF5}"/>
                  </a:ext>
                </a:extLst>
              </p:cNvPr>
              <p:cNvPicPr/>
              <p:nvPr/>
            </p:nvPicPr>
            <p:blipFill>
              <a:blip r:embed="rId68"/>
              <a:stretch>
                <a:fillRect/>
              </a:stretch>
            </p:blipFill>
            <p:spPr>
              <a:xfrm>
                <a:off x="105840" y="461520"/>
                <a:ext cx="9652320" cy="5050800"/>
              </a:xfrm>
              <a:prstGeom prst="rect">
                <a:avLst/>
              </a:prstGeom>
            </p:spPr>
          </p:pic>
        </mc:Fallback>
      </mc:AlternateContent>
    </p:spTree>
    <p:extLst>
      <p:ext uri="{BB962C8B-B14F-4D97-AF65-F5344CB8AC3E}">
        <p14:creationId xmlns:p14="http://schemas.microsoft.com/office/powerpoint/2010/main" val="42391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http://img4.imgtn.bdimg.com/it/u=1567808387,2544183011&amp;fm=21&amp;gp=0.jpg">
            <a:extLst>
              <a:ext uri="{FF2B5EF4-FFF2-40B4-BE49-F238E27FC236}">
                <a16:creationId xmlns:a16="http://schemas.microsoft.com/office/drawing/2014/main" id="{53563917-9D93-4332-785B-02B018B5FFA9}"/>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2">
            <a:extLst>
              <a:ext uri="{FF2B5EF4-FFF2-40B4-BE49-F238E27FC236}">
                <a16:creationId xmlns:a16="http://schemas.microsoft.com/office/drawing/2014/main" id="{831943B0-2A38-1D92-6D3E-3F343BA015AA}"/>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Identification</a:t>
            </a:r>
            <a:r>
              <a:rPr lang="zh-CN" altLang="en-US" sz="3200" b="1" dirty="0"/>
              <a:t> </a:t>
            </a:r>
            <a:r>
              <a:rPr lang="en-US" altLang="zh-CN" sz="3200" b="1" dirty="0"/>
              <a:t>Theorem</a:t>
            </a:r>
            <a:r>
              <a:rPr lang="zh-CN" altLang="en-US" sz="3200" b="1" dirty="0"/>
              <a:t> </a:t>
            </a:r>
            <a:r>
              <a:rPr lang="en-US" altLang="zh-CN" sz="3200" b="1" dirty="0"/>
              <a:t>under</a:t>
            </a:r>
            <a:r>
              <a:rPr lang="zh-CN" altLang="en-US" sz="3200" b="1" dirty="0"/>
              <a:t> </a:t>
            </a:r>
            <a:r>
              <a:rPr lang="en-US" altLang="zh-CN" sz="3200" b="1" dirty="0"/>
              <a:t>Instantaneous Dependency</a:t>
            </a:r>
          </a:p>
          <a:p>
            <a:endParaRPr lang="en-US" altLang="zh-CN" sz="3200" b="1" dirty="0"/>
          </a:p>
        </p:txBody>
      </p:sp>
      <p:sp>
        <p:nvSpPr>
          <p:cNvPr id="6" name="Slide Number Placeholder 4">
            <a:extLst>
              <a:ext uri="{FF2B5EF4-FFF2-40B4-BE49-F238E27FC236}">
                <a16:creationId xmlns:a16="http://schemas.microsoft.com/office/drawing/2014/main" id="{F2A1FEAB-078E-FB79-1890-1968F1021CF9}"/>
              </a:ext>
            </a:extLst>
          </p:cNvPr>
          <p:cNvSpPr>
            <a:spLocks noGrp="1"/>
          </p:cNvSpPr>
          <p:nvPr>
            <p:ph type="sldNum" sz="quarter" idx="4"/>
          </p:nvPr>
        </p:nvSpPr>
        <p:spPr>
          <a:xfrm>
            <a:off x="8737600" y="6356351"/>
            <a:ext cx="2844800" cy="365125"/>
          </a:xfrm>
        </p:spPr>
        <p:txBody>
          <a:bodyPr/>
          <a:lstStyle/>
          <a:p>
            <a:fld id="{0C913308-F349-4B6D-A68A-DD1791B4A57B}" type="slidenum">
              <a:rPr lang="zh-CN" altLang="en-US" smtClean="0"/>
              <a:t>19</a:t>
            </a:fld>
            <a:endParaRPr lang="zh-CN" altLang="en-US"/>
          </a:p>
        </p:txBody>
      </p:sp>
      <p:sp>
        <p:nvSpPr>
          <p:cNvPr id="7" name="文本框 3">
            <a:extLst>
              <a:ext uri="{FF2B5EF4-FFF2-40B4-BE49-F238E27FC236}">
                <a16:creationId xmlns:a16="http://schemas.microsoft.com/office/drawing/2014/main" id="{FA757502-526C-1501-2E61-06DD6076D880}"/>
              </a:ext>
            </a:extLst>
          </p:cNvPr>
          <p:cNvSpPr txBox="1"/>
          <p:nvPr/>
        </p:nvSpPr>
        <p:spPr>
          <a:xfrm>
            <a:off x="9276247" y="6519446"/>
            <a:ext cx="2542976" cy="338554"/>
          </a:xfrm>
          <a:prstGeom prst="rect">
            <a:avLst/>
          </a:prstGeom>
          <a:noFill/>
        </p:spPr>
        <p:txBody>
          <a:bodyPr wrap="square" rtlCol="0">
            <a:spAutoFit/>
          </a:bodyPr>
          <a:lstStyle/>
          <a:p>
            <a:pPr>
              <a:defRPr/>
            </a:pPr>
            <a:r>
              <a:rPr lang="en-US" sz="1600" dirty="0"/>
              <a:t>(Li &amp; Chen et al, 2024)</a:t>
            </a:r>
            <a:endParaRPr lang="en-US" sz="1600" dirty="0">
              <a:solidFill>
                <a:srgbClr val="000000"/>
              </a:solidFill>
            </a:endParaRPr>
          </a:p>
        </p:txBody>
      </p:sp>
      <mc:AlternateContent xmlns:mc="http://schemas.openxmlformats.org/markup-compatibility/2006" xmlns:a14="http://schemas.microsoft.com/office/drawing/2010/main">
        <mc:Choice Requires="a14">
          <p:sp>
            <p:nvSpPr>
              <p:cNvPr id="8" name="文本框 3">
                <a:extLst>
                  <a:ext uri="{FF2B5EF4-FFF2-40B4-BE49-F238E27FC236}">
                    <a16:creationId xmlns:a16="http://schemas.microsoft.com/office/drawing/2014/main" id="{DF81D14D-ED84-7A9C-D10B-C376642EB762}"/>
                  </a:ext>
                </a:extLst>
              </p:cNvPr>
              <p:cNvSpPr txBox="1"/>
              <p:nvPr/>
            </p:nvSpPr>
            <p:spPr>
              <a:xfrm>
                <a:off x="674920" y="767928"/>
                <a:ext cx="11144303" cy="5871736"/>
              </a:xfrm>
              <a:prstGeom prst="rect">
                <a:avLst/>
              </a:prstGeom>
              <a:noFill/>
            </p:spPr>
            <p:txBody>
              <a:bodyPr wrap="square" rtlCol="0">
                <a:spAutoFit/>
              </a:bodyPr>
              <a:lstStyle/>
              <a:p>
                <a:pPr>
                  <a:defRPr/>
                </a:pPr>
                <a:r>
                  <a:rPr lang="en-US" altLang="zh-CN" sz="1600" b="1" dirty="0"/>
                  <a:t>Data</a:t>
                </a:r>
                <a:r>
                  <a:rPr lang="zh-CN" altLang="en-US" sz="1600" b="1" dirty="0"/>
                  <a:t> </a:t>
                </a:r>
                <a:r>
                  <a:rPr lang="en-US" altLang="zh-CN" sz="1600" b="1" dirty="0"/>
                  <a:t>generation</a:t>
                </a:r>
                <a:r>
                  <a:rPr lang="zh-CN" altLang="en-US" sz="1600" b="1" dirty="0"/>
                  <a:t> </a:t>
                </a:r>
                <a:r>
                  <a:rPr lang="en-US" altLang="zh-CN" sz="1600" b="1" dirty="0"/>
                  <a:t>process: </a:t>
                </a:r>
                <a:r>
                  <a:rPr lang="en-US" altLang="zh-CN" sz="1600" dirty="0"/>
                  <a:t>Contain stationary and nonstationary latent temporal transition and the invertible mixing function.</a:t>
                </a:r>
              </a:p>
              <a:p>
                <a:pPr algn="ctr">
                  <a:defRPr/>
                </a:pP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r>
                      <a:rPr lang="en-US" altLang="zh-CN" sz="1600" i="1">
                        <a:latin typeface="Cambria Math" panose="02040503050406030204" pitchFamily="18" charset="0"/>
                      </a:rPr>
                      <m:t>𝑔</m:t>
                    </m:r>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𝑧</m:t>
                        </m:r>
                      </m:e>
                      <m:sub>
                        <m:r>
                          <a:rPr lang="en-US" altLang="zh-CN" sz="1600" b="0" i="1" smtClean="0">
                            <a:latin typeface="Cambria Math" panose="02040503050406030204" pitchFamily="18" charset="0"/>
                          </a:rPr>
                          <m:t>𝑡</m:t>
                        </m:r>
                      </m:sub>
                    </m:sSub>
                    <m:r>
                      <a:rPr lang="en-US" altLang="zh-CN" sz="1600" i="1">
                        <a:latin typeface="Cambria Math" panose="02040503050406030204" pitchFamily="18" charset="0"/>
                      </a:rPr>
                      <m:t>)</m:t>
                    </m:r>
                  </m:oMath>
                </a14:m>
                <a:r>
                  <a:rPr lang="en-US" altLang="zh-CN" sz="1600" dirty="0"/>
                  <a:t>,</a:t>
                </a:r>
                <a14:m>
                  <m:oMath xmlns:m="http://schemas.openxmlformats.org/officeDocument/2006/math">
                    <m:r>
                      <a:rPr lang="en-US" altLang="zh-CN" sz="1600" b="0" i="0" smtClean="0">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 </m:t>
                        </m:r>
                        <m:r>
                          <a:rPr lang="en-US" altLang="zh-CN" sz="1600" i="1">
                            <a:latin typeface="Cambria Math" panose="02040503050406030204" pitchFamily="18" charset="0"/>
                          </a:rPr>
                          <m:t>𝑧</m:t>
                        </m:r>
                      </m:e>
                      <m:sub>
                        <m:r>
                          <a:rPr lang="en-US" altLang="zh-CN" sz="1600" i="1">
                            <a:latin typeface="Cambria Math" panose="02040503050406030204" pitchFamily="18" charset="0"/>
                          </a:rPr>
                          <m:t>𝑖𝑡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𝑖</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b="1">
                                <a:latin typeface="Cambria Math" panose="02040503050406030204" pitchFamily="18" charset="0"/>
                              </a:rPr>
                              <m:t>𝐏</m:t>
                            </m:r>
                            <m:sSub>
                              <m:sSubPr>
                                <m:ctrlPr>
                                  <a:rPr lang="en-US" altLang="zh-CN" sz="1600" b="1" i="1">
                                    <a:latin typeface="Cambria Math" panose="02040503050406030204" pitchFamily="18" charset="0"/>
                                  </a:rPr>
                                </m:ctrlPr>
                              </m:sSubPr>
                              <m:e>
                                <m:r>
                                  <a:rPr lang="en-US" altLang="zh-CN" sz="1600" b="1">
                                    <a:latin typeface="Cambria Math" panose="02040503050406030204" pitchFamily="18" charset="0"/>
                                  </a:rPr>
                                  <m:t>𝐚</m:t>
                                </m:r>
                              </m:e>
                              <m:sub>
                                <m:r>
                                  <a:rPr lang="en-US" altLang="zh-CN" sz="1600" b="1">
                                    <a:latin typeface="Cambria Math" panose="02040503050406030204" pitchFamily="18" charset="0"/>
                                  </a:rPr>
                                  <m:t>𝐝</m:t>
                                </m:r>
                              </m:sub>
                            </m:sSub>
                            <m:r>
                              <a:rPr lang="en-US" altLang="zh-CN" sz="1600" i="1">
                                <a:latin typeface="Cambria Math" panose="02040503050406030204" pitchFamily="18" charset="0"/>
                              </a:rPr>
                              <m:t>(</m:t>
                            </m:r>
                            <m:r>
                              <a:rPr lang="en-US" altLang="zh-CN" sz="1600" i="1">
                                <a:latin typeface="Cambria Math" panose="02040503050406030204" pitchFamily="18" charset="0"/>
                              </a:rPr>
                              <m:t>𝑧</m:t>
                            </m:r>
                          </m:e>
                          <m:sub>
                            <m:r>
                              <a:rPr lang="en-US" altLang="zh-CN" sz="1600" i="1">
                                <a:latin typeface="Cambria Math" panose="02040503050406030204" pitchFamily="18" charset="0"/>
                              </a:rPr>
                              <m:t>𝑖𝑡</m:t>
                            </m:r>
                          </m:sub>
                        </m:sSub>
                      </m:e>
                    </m:d>
                    <m:r>
                      <a:rPr lang="en-US" altLang="zh-CN" sz="1600" i="1">
                        <a:latin typeface="Cambria Math" panose="02040503050406030204" pitchFamily="18" charset="0"/>
                      </a:rPr>
                      <m:t>,</m:t>
                    </m:r>
                    <m:r>
                      <a:rPr lang="en-US" altLang="zh-CN" sz="1600" b="1">
                        <a:latin typeface="Cambria Math" panose="02040503050406030204" pitchFamily="18" charset="0"/>
                      </a:rPr>
                      <m:t>𝐏</m:t>
                    </m:r>
                    <m:sSub>
                      <m:sSubPr>
                        <m:ctrlPr>
                          <a:rPr lang="en-US" altLang="zh-CN" sz="1600" b="1" i="1">
                            <a:latin typeface="Cambria Math" panose="02040503050406030204" pitchFamily="18" charset="0"/>
                          </a:rPr>
                        </m:ctrlPr>
                      </m:sSubPr>
                      <m:e>
                        <m:r>
                          <a:rPr lang="en-US" altLang="zh-CN" sz="1600" b="1">
                            <a:latin typeface="Cambria Math" panose="02040503050406030204" pitchFamily="18" charset="0"/>
                          </a:rPr>
                          <m:t>𝐚</m:t>
                        </m:r>
                      </m:e>
                      <m:sub>
                        <m:r>
                          <a:rPr lang="en-US" altLang="zh-CN" sz="1600" b="1" i="1">
                            <a:latin typeface="Cambria Math" panose="02040503050406030204" pitchFamily="18" charset="0"/>
                          </a:rPr>
                          <m:t>𝒆</m:t>
                        </m:r>
                      </m:sub>
                    </m:sSub>
                    <m:r>
                      <a:rPr lang="en-US" altLang="zh-CN" sz="1600" b="1"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𝑖𝑡</m:t>
                        </m:r>
                      </m:sub>
                    </m:sSub>
                    <m:r>
                      <a:rPr lang="en-US" altLang="zh-CN" sz="1600" b="1" i="1">
                        <a:latin typeface="Cambria Math" panose="02040503050406030204" pitchFamily="18" charset="0"/>
                      </a:rPr>
                      <m:t>)</m:t>
                    </m:r>
                    <m:r>
                      <a:rPr lang="en-US" altLang="zh-CN" sz="1600" i="1">
                        <a:latin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𝜀</m:t>
                        </m:r>
                      </m:e>
                      <m:sub>
                        <m:r>
                          <a:rPr lang="en-US" altLang="zh-CN" sz="1600" i="1">
                            <a:latin typeface="Cambria Math" panose="02040503050406030204" pitchFamily="18" charset="0"/>
                            <a:ea typeface="Cambria Math" panose="02040503050406030204" pitchFamily="18" charset="0"/>
                          </a:rPr>
                          <m:t>𝑖𝑡</m:t>
                        </m:r>
                      </m:sub>
                    </m:sSub>
                    <m:r>
                      <a:rPr lang="en-US" altLang="zh-CN" sz="1600" i="1">
                        <a:latin typeface="Cambria Math" panose="02040503050406030204" pitchFamily="18" charset="0"/>
                      </a:rPr>
                      <m:t>)</m:t>
                    </m:r>
                  </m:oMath>
                </a14:m>
                <a:endParaRPr lang="en-US" altLang="zh-CN" sz="1600" dirty="0"/>
              </a:p>
              <a:p>
                <a:pPr>
                  <a:defRPr/>
                </a:pPr>
                <a:endParaRPr lang="en-US" altLang="zh-CN" sz="1600" dirty="0"/>
              </a:p>
              <a:p>
                <a:pPr algn="just">
                  <a:defRPr/>
                </a:pPr>
                <a:r>
                  <a:rPr lang="en-US" altLang="zh-CN" sz="1600" b="1" dirty="0"/>
                  <a:t>Theorem 1 (Relationships between Ground-truth and Estimated Latent Variables): </a:t>
                </a:r>
                <a:r>
                  <a:rPr lang="en-US" altLang="zh-CN" sz="1600" dirty="0"/>
                  <a:t>For a series of observations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𝑡</m:t>
                        </m:r>
                      </m:sub>
                    </m:sSub>
                  </m:oMath>
                </a14:m>
                <a:r>
                  <a:rPr lang="en-US" altLang="zh-CN" sz="1600" dirty="0"/>
                  <a:t> and estimated latent variables </a:t>
                </a:r>
                <a14:m>
                  <m:oMath xmlns:m="http://schemas.openxmlformats.org/officeDocument/2006/math">
                    <m:sSub>
                      <m:sSubPr>
                        <m:ctrlPr>
                          <a:rPr lang="en-US" altLang="zh-CN" sz="1600" b="1" i="1" dirty="0" smtClean="0">
                            <a:latin typeface="Cambria Math" panose="02040503050406030204" pitchFamily="18" charset="0"/>
                          </a:rPr>
                        </m:ctrlPr>
                      </m:sSubPr>
                      <m:e>
                        <m:acc>
                          <m:accPr>
                            <m:chr m:val="̂"/>
                            <m:ctrlPr>
                              <a:rPr lang="en-US" altLang="zh-CN" sz="1600" b="0" i="1" smtClean="0">
                                <a:latin typeface="Cambria Math" panose="02040503050406030204" pitchFamily="18" charset="0"/>
                              </a:rPr>
                            </m:ctrlPr>
                          </m:accPr>
                          <m:e>
                            <m:r>
                              <a:rPr lang="en-US" altLang="zh-CN" sz="1600" b="1" i="1" smtClean="0">
                                <a:latin typeface="Cambria Math" panose="02040503050406030204" pitchFamily="18" charset="0"/>
                              </a:rPr>
                              <m:t>𝒛</m:t>
                            </m:r>
                          </m:e>
                        </m:acc>
                      </m:e>
                      <m:sub>
                        <m:r>
                          <a:rPr lang="en-US" altLang="zh-CN" sz="1600" b="0" i="1" dirty="0" smtClean="0">
                            <a:latin typeface="Cambria Math" panose="02040503050406030204" pitchFamily="18" charset="0"/>
                          </a:rPr>
                          <m:t>𝑡</m:t>
                        </m:r>
                      </m:sub>
                    </m:sSub>
                  </m:oMath>
                </a14:m>
                <a:r>
                  <a:rPr lang="en-US" altLang="zh-CN" sz="1600" dirty="0"/>
                  <a:t>, suppose the process subject to observational equivalence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acc>
                      <m:accPr>
                        <m:chr m:val="̂"/>
                        <m:ctrlPr>
                          <a:rPr lang="en-US" altLang="zh-CN" sz="1600" b="0" i="1" smtClean="0">
                            <a:latin typeface="Cambria Math" panose="02040503050406030204" pitchFamily="18" charset="0"/>
                          </a:rPr>
                        </m:ctrlPr>
                      </m:accPr>
                      <m:e>
                        <m:r>
                          <a:rPr lang="en-US" altLang="zh-CN" sz="1600" i="1">
                            <a:latin typeface="Cambria Math" panose="02040503050406030204" pitchFamily="18" charset="0"/>
                          </a:rPr>
                          <m:t>𝑔</m:t>
                        </m:r>
                      </m:e>
                    </m:acc>
                    <m:d>
                      <m:dPr>
                        <m:ctrlPr>
                          <a:rPr lang="en-US" altLang="zh-CN" sz="1600" i="1">
                            <a:latin typeface="Cambria Math" panose="02040503050406030204" pitchFamily="18" charset="0"/>
                          </a:rPr>
                        </m:ctrlPr>
                      </m:dPr>
                      <m:e>
                        <m:acc>
                          <m:accPr>
                            <m:chr m:val="̂"/>
                            <m:ctrlPr>
                              <a:rPr lang="en-US" altLang="zh-CN" sz="1600" b="0" i="1" smtClean="0">
                                <a:latin typeface="Cambria Math" panose="02040503050406030204" pitchFamily="18" charset="0"/>
                              </a:rPr>
                            </m:ctrlPr>
                          </m:acc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𝑡</m:t>
                                </m:r>
                              </m:sub>
                            </m:sSub>
                          </m:e>
                        </m:acc>
                      </m:e>
                    </m:d>
                    <m:r>
                      <a:rPr lang="en-US" altLang="zh-CN" sz="1600" b="0" i="0" smtClean="0">
                        <a:latin typeface="Cambria Math" panose="02040503050406030204" pitchFamily="18" charset="0"/>
                      </a:rPr>
                      <m:t>.</m:t>
                    </m:r>
                    <m:r>
                      <a:rPr lang="en-US" altLang="zh-CN" sz="1600" smtClean="0">
                        <a:latin typeface="Cambria Math" panose="02040503050406030204" pitchFamily="18" charset="0"/>
                      </a:rPr>
                      <m:t> </m:t>
                    </m:r>
                  </m:oMath>
                </a14:m>
                <a:r>
                  <a:rPr lang="en-US" altLang="zh-CN" sz="1600" dirty="0"/>
                  <a:t>Let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𝑧</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𝑧</m:t>
                            </m:r>
                          </m:e>
                          <m:sub>
                            <m:r>
                              <a:rPr lang="en-US" altLang="zh-CN" sz="1600" b="0" i="1" smtClean="0">
                                <a:latin typeface="Cambria Math" panose="02040503050406030204" pitchFamily="18" charset="0"/>
                              </a:rPr>
                              <m:t>𝑡</m:t>
                            </m:r>
                          </m:sub>
                        </m:sSub>
                      </m:e>
                    </m:d>
                  </m:oMath>
                </a14:m>
                <a:r>
                  <a:rPr lang="en-US" altLang="zh-CN" sz="1600" dirty="0"/>
                  <a:t> and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𝑀</m:t>
                        </m:r>
                      </m:e>
                      <m:sub>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𝑡</m:t>
                            </m:r>
                          </m:sub>
                        </m:sSub>
                      </m:sub>
                    </m:sSub>
                  </m:oMath>
                </a14:m>
                <a:r>
                  <a:rPr lang="en-US" altLang="zh-CN" sz="1600" dirty="0"/>
                  <a:t> be the variable set of two consecutive timestamps and the corresponding Markov network respectively. Suppose the following assumptions hold</a:t>
                </a:r>
              </a:p>
              <a:p>
                <a:pPr>
                  <a:defRPr/>
                </a:pPr>
                <a:endParaRPr lang="en-US" altLang="zh-CN" sz="1600" dirty="0"/>
              </a:p>
              <a:p>
                <a:pPr>
                  <a:defRPr/>
                </a:pPr>
                <a:r>
                  <a:rPr lang="en-US" altLang="zh-CN" sz="1600" b="1" dirty="0"/>
                  <a:t>(Smooth and Positive Density)</a:t>
                </a:r>
                <a:r>
                  <a:rPr lang="en-US" altLang="zh-CN" sz="1600" dirty="0"/>
                  <a:t>: The probability density function of latent variables is smooth and positive.</a:t>
                </a:r>
              </a:p>
              <a:p>
                <a:pPr>
                  <a:defRPr/>
                </a:pPr>
                <a:endParaRPr lang="en-US" altLang="zh-CN" sz="1600" dirty="0"/>
              </a:p>
              <a:p>
                <a:pPr>
                  <a:defRPr/>
                </a:pPr>
                <a:r>
                  <a:rPr lang="en-US" altLang="zh-CN" sz="1600" b="1" dirty="0">
                    <a:solidFill>
                      <a:srgbClr val="FF0000"/>
                    </a:solidFill>
                  </a:rPr>
                  <a:t>(Sufficient Variability): </a:t>
                </a:r>
                <a:r>
                  <a:rPr lang="en-US" altLang="zh-CN" sz="1600" dirty="0"/>
                  <a:t>Denote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𝑀</m:t>
                        </m:r>
                      </m:e>
                      <m: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𝑡</m:t>
                            </m:r>
                          </m:sub>
                        </m:sSub>
                      </m:sub>
                    </m:sSub>
                    <m:r>
                      <a:rPr lang="en-US" altLang="zh-CN" sz="1600" b="0" i="1" smtClean="0">
                        <a:latin typeface="Cambria Math" panose="02040503050406030204" pitchFamily="18" charset="0"/>
                      </a:rPr>
                      <m:t>|</m:t>
                    </m:r>
                  </m:oMath>
                </a14:m>
                <a:r>
                  <a:rPr lang="en-US" altLang="zh-CN" sz="1600" dirty="0"/>
                  <a:t> as the number of edges in Markov network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𝑀</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𝑡</m:t>
                            </m:r>
                          </m:sub>
                        </m:sSub>
                      </m:sub>
                    </m:sSub>
                  </m:oMath>
                </a14:m>
                <a:r>
                  <a:rPr lang="en-US" altLang="zh-CN" sz="1600" dirty="0"/>
                  <a:t>, let </a:t>
                </a:r>
                <a14:m>
                  <m:oMath xmlns:m="http://schemas.openxmlformats.org/officeDocument/2006/math">
                    <m:r>
                      <a:rPr lang="en-US" altLang="zh-CN" sz="1600" b="0" i="1" smtClean="0">
                        <a:latin typeface="Cambria Math" panose="02040503050406030204" pitchFamily="18" charset="0"/>
                      </a:rPr>
                      <m:t>𝑤</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m:t>
                    </m:r>
                  </m:oMath>
                </a14:m>
                <a:r>
                  <a:rPr lang="en-US" altLang="zh-CN" sz="1600" dirty="0"/>
                  <a:t> are linearly independent.</a:t>
                </a:r>
              </a:p>
              <a:p>
                <a:pPr>
                  <a:defRPr/>
                </a:pPr>
                <a:endParaRPr lang="en-US" altLang="zh-CN" sz="1600" dirty="0"/>
              </a:p>
              <a:p>
                <a:pPr>
                  <a:defRPr/>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𝑤</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𝑚</m:t>
                          </m:r>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m:t>
                              </m:r>
                            </m:e>
                            <m:sup>
                              <m:r>
                                <a:rPr lang="en-US" altLang="zh-CN" sz="1600" b="0" i="1" smtClean="0">
                                  <a:latin typeface="Cambria Math" panose="02040503050406030204" pitchFamily="18" charset="0"/>
                                </a:rPr>
                                <m:t>3</m:t>
                              </m:r>
                            </m:sup>
                          </m:sSup>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1" i="1" smtClean="0">
                                          <a:latin typeface="Cambria Math" panose="02040503050406030204" pitchFamily="18" charset="0"/>
                                        </a:rPr>
                                        <m:t>𝒄</m:t>
                                      </m:r>
                                    </m:e>
                                    <m:sub>
                                      <m:r>
                                        <a:rPr lang="en-US" altLang="zh-CN" sz="1600" b="0" i="1" smtClean="0">
                                          <a:latin typeface="Cambria Math" panose="02040503050406030204" pitchFamily="18" charset="0"/>
                                        </a:rPr>
                                        <m:t>𝑡</m:t>
                                      </m:r>
                                    </m:sub>
                                  </m:sSub>
                                </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𝑧</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−2</m:t>
                                      </m:r>
                                    </m:sub>
                                  </m:sSub>
                                </m:e>
                              </m:d>
                            </m:e>
                          </m:func>
                        </m:num>
                        <m:den>
                          <m:r>
                            <a:rPr lang="en-US" altLang="zh-CN" sz="1600" b="0" i="1" smtClean="0">
                              <a:latin typeface="Cambria Math" panose="02040503050406030204" pitchFamily="18" charset="0"/>
                            </a:rPr>
                            <m:t>𝜕</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2</m:t>
                              </m:r>
                            </m:sup>
                          </m:sSubSup>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𝑧</m:t>
                              </m:r>
                            </m:e>
                            <m:sub>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−2</m:t>
                              </m:r>
                            </m:sub>
                          </m:sSub>
                        </m:den>
                      </m:f>
                      <m:r>
                        <a:rPr lang="en-US" altLang="zh-CN" sz="1600" b="0" i="1" smtClean="0">
                          <a:latin typeface="Cambria Math" panose="02040503050406030204" pitchFamily="18" charset="0"/>
                        </a:rPr>
                        <m:t>,…</m:t>
                      </m:r>
                      <m:f>
                        <m:fPr>
                          <m:ctrlPr>
                            <a:rPr lang="en-US" altLang="zh-CN" sz="1600" i="1">
                              <a:latin typeface="Cambria Math" panose="02040503050406030204" pitchFamily="18" charset="0"/>
                            </a:rPr>
                          </m:ctrlPr>
                        </m:fPr>
                        <m:num>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e>
                            <m:sup>
                              <m:r>
                                <a:rPr lang="en-US" altLang="zh-CN" sz="1600" i="1">
                                  <a:latin typeface="Cambria Math" panose="02040503050406030204" pitchFamily="18" charset="0"/>
                                </a:rPr>
                                <m:t>3</m:t>
                              </m:r>
                            </m:sup>
                          </m:sSup>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r>
                                <a:rPr lang="en-US" altLang="zh-CN" sz="1600" i="1">
                                  <a:latin typeface="Cambria Math" panose="02040503050406030204" pitchFamily="18" charset="0"/>
                                </a:rPr>
                                <m:t>𝑝</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𝒄</m:t>
                                      </m:r>
                                    </m:e>
                                    <m:sub>
                                      <m:r>
                                        <a:rPr lang="en-US" altLang="zh-CN" sz="1600" i="1">
                                          <a:latin typeface="Cambria Math" panose="02040503050406030204" pitchFamily="18" charset="0"/>
                                        </a:rPr>
                                        <m:t>𝑡</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𝑡</m:t>
                                      </m:r>
                                      <m:r>
                                        <a:rPr lang="en-US" altLang="zh-CN" sz="1600" i="1">
                                          <a:latin typeface="Cambria Math" panose="02040503050406030204" pitchFamily="18" charset="0"/>
                                        </a:rPr>
                                        <m:t>−2</m:t>
                                      </m:r>
                                    </m:sub>
                                  </m:sSub>
                                </m:e>
                              </m:d>
                            </m:e>
                          </m:func>
                        </m:num>
                        <m:den>
                          <m: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𝑛</m:t>
                              </m:r>
                              <m:r>
                                <a:rPr lang="en-US" altLang="zh-CN" sz="1600" i="1">
                                  <a:latin typeface="Cambria Math" panose="02040503050406030204" pitchFamily="18" charset="0"/>
                                </a:rPr>
                                <m:t>,</m:t>
                              </m:r>
                              <m:r>
                                <a:rPr lang="en-US" altLang="zh-CN" sz="1600" i="1">
                                  <a:latin typeface="Cambria Math" panose="02040503050406030204" pitchFamily="18" charset="0"/>
                                </a:rPr>
                                <m:t>𝑡</m:t>
                              </m:r>
                            </m:sub>
                            <m:sup>
                              <m:r>
                                <a:rPr lang="en-US" altLang="zh-CN" sz="1600" i="1">
                                  <a:latin typeface="Cambria Math" panose="02040503050406030204" pitchFamily="18" charset="0"/>
                                </a:rPr>
                                <m:t>2</m:t>
                              </m:r>
                            </m:sup>
                          </m:sSubSup>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𝑚</m:t>
                              </m:r>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−2</m:t>
                              </m:r>
                            </m:sub>
                          </m:sSub>
                        </m:den>
                      </m:f>
                      <m:r>
                        <a:rPr lang="en-US" altLang="zh-CN" sz="1600" b="0" i="1"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e>
                            <m:sup>
                              <m:r>
                                <a:rPr lang="en-US" altLang="zh-CN" sz="1600" b="0" i="1" smtClean="0">
                                  <a:latin typeface="Cambria Math" panose="02040503050406030204" pitchFamily="18" charset="0"/>
                                </a:rPr>
                                <m:t>2</m:t>
                              </m:r>
                            </m:sup>
                          </m:sSup>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r>
                                <a:rPr lang="en-US" altLang="zh-CN" sz="1600" i="1">
                                  <a:latin typeface="Cambria Math" panose="02040503050406030204" pitchFamily="18" charset="0"/>
                                </a:rPr>
                                <m:t>𝑝</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𝒄</m:t>
                                      </m:r>
                                    </m:e>
                                    <m:sub>
                                      <m:r>
                                        <a:rPr lang="en-US" altLang="zh-CN" sz="1600" i="1">
                                          <a:latin typeface="Cambria Math" panose="02040503050406030204" pitchFamily="18" charset="0"/>
                                        </a:rPr>
                                        <m:t>𝑡</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𝑡</m:t>
                                      </m:r>
                                      <m:r>
                                        <a:rPr lang="en-US" altLang="zh-CN" sz="1600" i="1">
                                          <a:latin typeface="Cambria Math" panose="02040503050406030204" pitchFamily="18" charset="0"/>
                                        </a:rPr>
                                        <m:t>−2</m:t>
                                      </m:r>
                                    </m:sub>
                                  </m:sSub>
                                </m:e>
                              </m:d>
                            </m:e>
                          </m:func>
                        </m:num>
                        <m:den>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𝑚</m:t>
                              </m:r>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−2</m:t>
                              </m:r>
                            </m:sub>
                          </m:sSub>
                        </m:den>
                      </m:f>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e>
                            <m:sup>
                              <m:r>
                                <a:rPr lang="en-US" altLang="zh-CN" sz="1600" b="0" i="1" smtClean="0">
                                  <a:latin typeface="Cambria Math" panose="02040503050406030204" pitchFamily="18" charset="0"/>
                                </a:rPr>
                                <m:t>2</m:t>
                              </m:r>
                            </m:sup>
                          </m:sSup>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r>
                                <a:rPr lang="en-US" altLang="zh-CN" sz="1600" i="1">
                                  <a:latin typeface="Cambria Math" panose="02040503050406030204" pitchFamily="18" charset="0"/>
                                </a:rPr>
                                <m:t>𝑝</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𝒄</m:t>
                                      </m:r>
                                    </m:e>
                                    <m:sub>
                                      <m:r>
                                        <a:rPr lang="en-US" altLang="zh-CN" sz="1600" i="1">
                                          <a:latin typeface="Cambria Math" panose="02040503050406030204" pitchFamily="18" charset="0"/>
                                        </a:rPr>
                                        <m:t>𝑡</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𝑡</m:t>
                                      </m:r>
                                      <m:r>
                                        <a:rPr lang="en-US" altLang="zh-CN" sz="1600" i="1">
                                          <a:latin typeface="Cambria Math" panose="02040503050406030204" pitchFamily="18" charset="0"/>
                                        </a:rPr>
                                        <m:t>−2</m:t>
                                      </m:r>
                                    </m:sub>
                                  </m:sSub>
                                </m:e>
                              </m:d>
                            </m:e>
                          </m:func>
                        </m:num>
                        <m:den>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𝑛</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𝑚</m:t>
                              </m:r>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−2</m:t>
                              </m:r>
                            </m:sub>
                          </m:sSub>
                        </m:den>
                      </m:f>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rPr>
                          </m:ctrlPr>
                        </m:fPr>
                        <m:num>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e>
                            <m:sup>
                              <m:r>
                                <a:rPr lang="en-US" altLang="zh-CN" sz="1600" b="0" i="1" smtClean="0">
                                  <a:latin typeface="Cambria Math" panose="02040503050406030204" pitchFamily="18" charset="0"/>
                                </a:rPr>
                                <m:t>3</m:t>
                              </m:r>
                            </m:sup>
                          </m:sSup>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r>
                                <a:rPr lang="en-US" altLang="zh-CN" sz="1600" i="1">
                                  <a:latin typeface="Cambria Math" panose="02040503050406030204" pitchFamily="18" charset="0"/>
                                </a:rPr>
                                <m:t>𝑝</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𝒄</m:t>
                                      </m:r>
                                    </m:e>
                                    <m:sub>
                                      <m:r>
                                        <a:rPr lang="en-US" altLang="zh-CN" sz="1600" i="1">
                                          <a:latin typeface="Cambria Math" panose="02040503050406030204" pitchFamily="18" charset="0"/>
                                        </a:rPr>
                                        <m:t>𝑡</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𝑡</m:t>
                                      </m:r>
                                      <m:r>
                                        <a:rPr lang="en-US" altLang="zh-CN" sz="1600" i="1">
                                          <a:latin typeface="Cambria Math" panose="02040503050406030204" pitchFamily="18" charset="0"/>
                                        </a:rPr>
                                        <m:t>−2</m:t>
                                      </m:r>
                                    </m:sub>
                                  </m:sSub>
                                </m:e>
                              </m:d>
                            </m:e>
                          </m:func>
                        </m:num>
                        <m:den>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𝑚</m:t>
                              </m:r>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−2</m:t>
                              </m:r>
                            </m:sub>
                          </m:sSub>
                        </m:den>
                      </m:f>
                      <m:r>
                        <a:rPr lang="en-US" altLang="zh-CN" sz="1600" b="0" i="1" smtClean="0">
                          <a:latin typeface="Cambria Math" panose="02040503050406030204" pitchFamily="18" charset="0"/>
                          <a:ea typeface="Cambria Math" panose="02040503050406030204" pitchFamily="18" charset="0"/>
                        </a:rPr>
                        <m:t>)</m:t>
                      </m:r>
                    </m:oMath>
                  </m:oMathPara>
                </a14:m>
                <a:endParaRPr lang="en-US" altLang="zh-CN" sz="1600" dirty="0"/>
              </a:p>
              <a:p>
                <a:pPr algn="ctr">
                  <a:defRPr/>
                </a:pPr>
                <a:r>
                  <a:rPr lang="en-US" altLang="zh-CN" sz="1600" dirty="0"/>
                  <a:t>Then </a:t>
                </a:r>
                <a14:m>
                  <m:oMath xmlns:m="http://schemas.openxmlformats.org/officeDocument/2006/math">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num>
                      <m:den>
                        <m:r>
                          <a:rPr lang="en-US" altLang="zh-CN" sz="1600" b="0" i="1" smtClean="0">
                            <a:latin typeface="Cambria Math" panose="02040503050406030204" pitchFamily="18" charset="0"/>
                          </a:rPr>
                          <m:t>𝜕</m:t>
                        </m:r>
                        <m:sSub>
                          <m:sSubPr>
                            <m:ctrlPr>
                              <a:rPr lang="en-US" altLang="zh-CN" sz="1600" b="0" i="1" dirty="0" smtClean="0">
                                <a:latin typeface="Cambria Math" panose="02040503050406030204" pitchFamily="18" charset="0"/>
                              </a:rPr>
                            </m:ctrlPr>
                          </m:sSubPr>
                          <m:e>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𝑐</m:t>
                                </m:r>
                              </m:e>
                            </m:acc>
                          </m:e>
                          <m:sub>
                            <m:r>
                              <a:rPr lang="en-US" altLang="zh-CN" sz="1600" b="0" i="1" dirty="0" smtClean="0">
                                <a:latin typeface="Cambria Math" panose="02040503050406030204" pitchFamily="18" charset="0"/>
                              </a:rPr>
                              <m:t>𝑘</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𝑡</m:t>
                            </m:r>
                          </m:sub>
                        </m:sSub>
                      </m:den>
                    </m:f>
                    <m:r>
                      <a:rPr lang="en-US" altLang="zh-CN" sz="1600" b="0" i="1" smtClean="0">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num>
                      <m:den>
                        <m:r>
                          <a:rPr lang="en-US" altLang="zh-CN" sz="1600" i="1">
                            <a:latin typeface="Cambria Math" panose="02040503050406030204" pitchFamily="18" charset="0"/>
                          </a:rPr>
                          <m:t>𝜕</m:t>
                        </m:r>
                        <m:sSub>
                          <m:sSubPr>
                            <m:ctrlPr>
                              <a:rPr lang="en-US" altLang="zh-CN" sz="1600" i="1" dirty="0">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𝑐</m:t>
                                </m:r>
                              </m:e>
                            </m:acc>
                          </m:e>
                          <m:sub>
                            <m:r>
                              <a:rPr lang="en-US" altLang="zh-CN" sz="1600" b="0" i="1" smtClean="0">
                                <a:latin typeface="Cambria Math" panose="02040503050406030204" pitchFamily="18" charset="0"/>
                              </a:rPr>
                              <m:t>𝑙</m:t>
                            </m:r>
                            <m:r>
                              <a:rPr lang="en-US" altLang="zh-CN" sz="1600" i="1" dirty="0">
                                <a:latin typeface="Cambria Math" panose="02040503050406030204" pitchFamily="18" charset="0"/>
                              </a:rPr>
                              <m:t>,</m:t>
                            </m:r>
                            <m:r>
                              <a:rPr lang="en-US" altLang="zh-CN" sz="1600" i="1" dirty="0">
                                <a:latin typeface="Cambria Math" panose="02040503050406030204" pitchFamily="18" charset="0"/>
                              </a:rPr>
                              <m:t>𝑡</m:t>
                            </m:r>
                          </m:sub>
                        </m:sSub>
                      </m:den>
                    </m:f>
                    <m:r>
                      <a:rPr lang="en-US" altLang="zh-CN" sz="1600" b="0" i="1" dirty="0" smtClean="0">
                        <a:latin typeface="Cambria Math" panose="02040503050406030204" pitchFamily="18" charset="0"/>
                      </a:rPr>
                      <m:t>=0,</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num>
                      <m:den>
                        <m:r>
                          <a:rPr lang="en-US" altLang="zh-CN" sz="1600" i="1">
                            <a:latin typeface="Cambria Math" panose="02040503050406030204" pitchFamily="18" charset="0"/>
                          </a:rPr>
                          <m:t>𝜕</m:t>
                        </m:r>
                        <m:sSub>
                          <m:sSubPr>
                            <m:ctrlPr>
                              <a:rPr lang="en-US" altLang="zh-CN" sz="1600" i="1" dirty="0">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𝑐</m:t>
                                </m:r>
                              </m:e>
                            </m:acc>
                          </m:e>
                          <m:sub>
                            <m:r>
                              <a:rPr lang="en-US" altLang="zh-CN" sz="1600" i="1" dirty="0">
                                <a:latin typeface="Cambria Math" panose="02040503050406030204" pitchFamily="18" charset="0"/>
                              </a:rPr>
                              <m:t>𝑘</m:t>
                            </m:r>
                            <m:r>
                              <a:rPr lang="en-US" altLang="zh-CN" sz="1600" i="1" dirty="0">
                                <a:latin typeface="Cambria Math" panose="02040503050406030204" pitchFamily="18" charset="0"/>
                              </a:rPr>
                              <m:t>,</m:t>
                            </m:r>
                            <m:r>
                              <a:rPr lang="en-US" altLang="zh-CN" sz="1600" i="1" dirty="0">
                                <a:latin typeface="Cambria Math" panose="02040503050406030204" pitchFamily="18" charset="0"/>
                              </a:rPr>
                              <m:t>𝑡</m:t>
                            </m:r>
                          </m:sub>
                        </m:sSub>
                      </m:den>
                    </m:f>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𝑗</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num>
                      <m:den>
                        <m:r>
                          <a:rPr lang="en-US" altLang="zh-CN" sz="1600" i="1">
                            <a:latin typeface="Cambria Math" panose="02040503050406030204" pitchFamily="18" charset="0"/>
                          </a:rPr>
                          <m:t>𝜕</m:t>
                        </m:r>
                        <m:sSub>
                          <m:sSubPr>
                            <m:ctrlPr>
                              <a:rPr lang="en-US" altLang="zh-CN" sz="1600" i="1" dirty="0">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𝑐</m:t>
                                </m:r>
                              </m:e>
                            </m:acc>
                          </m:e>
                          <m:sub>
                            <m:r>
                              <a:rPr lang="en-US" altLang="zh-CN" sz="1600" i="1">
                                <a:latin typeface="Cambria Math" panose="02040503050406030204" pitchFamily="18" charset="0"/>
                              </a:rPr>
                              <m:t>𝑙</m:t>
                            </m:r>
                            <m:r>
                              <a:rPr lang="en-US" altLang="zh-CN" sz="1600" i="1" dirty="0">
                                <a:latin typeface="Cambria Math" panose="02040503050406030204" pitchFamily="18" charset="0"/>
                              </a:rPr>
                              <m:t>,</m:t>
                            </m:r>
                            <m:r>
                              <a:rPr lang="en-US" altLang="zh-CN" sz="1600" i="1" dirty="0">
                                <a:latin typeface="Cambria Math" panose="02040503050406030204" pitchFamily="18" charset="0"/>
                              </a:rPr>
                              <m:t>𝑡</m:t>
                            </m:r>
                          </m:sub>
                        </m:sSub>
                      </m:den>
                    </m:f>
                    <m:r>
                      <a:rPr lang="en-US" altLang="zh-CN" sz="1600" i="1" dirty="0">
                        <a:latin typeface="Cambria Math" panose="02040503050406030204" pitchFamily="18" charset="0"/>
                      </a:rPr>
                      <m:t>=0</m:t>
                    </m:r>
                    <m:r>
                      <a:rPr lang="en-US" altLang="zh-CN" sz="1600" b="0" i="1" dirty="0" smtClean="0">
                        <a:latin typeface="Cambria Math" panose="02040503050406030204" pitchFamily="18" charset="0"/>
                      </a:rPr>
                      <m:t>,</m:t>
                    </m:r>
                    <m:f>
                      <m:fPr>
                        <m:ctrlPr>
                          <a:rPr lang="en-US" altLang="zh-CN" sz="1600" b="0" i="1" dirty="0" smtClean="0">
                            <a:latin typeface="Cambria Math" panose="02040503050406030204" pitchFamily="18" charset="0"/>
                          </a:rPr>
                        </m:ctrlPr>
                      </m:fPr>
                      <m:num>
                        <m:sSup>
                          <m:sSupPr>
                            <m:ctrlPr>
                              <a:rPr lang="en-US" altLang="zh-CN" sz="1600" b="0" i="1" dirty="0" smtClean="0">
                                <a:latin typeface="Cambria Math" panose="02040503050406030204" pitchFamily="18" charset="0"/>
                              </a:rPr>
                            </m:ctrlPr>
                          </m:sSupPr>
                          <m:e>
                            <m:r>
                              <a:rPr lang="en-US" altLang="zh-CN" sz="1600" b="0" i="1" dirty="0" smtClean="0">
                                <a:latin typeface="Cambria Math" panose="02040503050406030204" pitchFamily="18" charset="0"/>
                              </a:rPr>
                              <m:t>𝜕</m:t>
                            </m:r>
                          </m:e>
                          <m:sup>
                            <m:r>
                              <a:rPr lang="en-US" altLang="zh-CN" sz="1600" b="0" i="1" dirty="0" smtClean="0">
                                <a:latin typeface="Cambria Math" panose="02040503050406030204" pitchFamily="18" charset="0"/>
                              </a:rPr>
                              <m:t>2</m:t>
                            </m:r>
                          </m:sup>
                        </m:sSup>
                        <m:sSub>
                          <m:sSubPr>
                            <m:ctrlPr>
                              <a:rPr lang="en-US" altLang="zh-CN" sz="1600" b="0" i="1" dirty="0" smtClean="0">
                                <a:latin typeface="Cambria Math" panose="02040503050406030204" pitchFamily="18" charset="0"/>
                              </a:rPr>
                            </m:ctrlPr>
                          </m:sSubPr>
                          <m:e>
                            <m:r>
                              <a:rPr lang="en-US" altLang="zh-CN" sz="1600" b="0" i="1" dirty="0" smtClean="0">
                                <a:latin typeface="Cambria Math" panose="02040503050406030204" pitchFamily="18" charset="0"/>
                              </a:rPr>
                              <m:t>𝑐</m:t>
                            </m:r>
                          </m:e>
                          <m:sub>
                            <m:r>
                              <a:rPr lang="en-US" altLang="zh-CN" sz="1600" b="0" i="1" dirty="0" smtClean="0">
                                <a:latin typeface="Cambria Math" panose="02040503050406030204" pitchFamily="18" charset="0"/>
                              </a:rPr>
                              <m:t>𝑖</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𝑡</m:t>
                            </m:r>
                          </m:sub>
                        </m:sSub>
                      </m:num>
                      <m:den>
                        <m:r>
                          <a:rPr lang="en-US" altLang="zh-CN" sz="1600" b="0" i="1" dirty="0" smtClean="0">
                            <a:latin typeface="Cambria Math" panose="02040503050406030204" pitchFamily="18" charset="0"/>
                          </a:rPr>
                          <m:t>𝜕</m:t>
                        </m:r>
                        <m:sSub>
                          <m:sSubPr>
                            <m:ctrlPr>
                              <a:rPr lang="en-US" altLang="zh-CN" sz="1600" b="0" i="1" dirty="0" smtClean="0">
                                <a:latin typeface="Cambria Math" panose="02040503050406030204" pitchFamily="18" charset="0"/>
                              </a:rPr>
                            </m:ctrlPr>
                          </m:sSubPr>
                          <m:e>
                            <m:acc>
                              <m:accPr>
                                <m:chr m:val="̂"/>
                                <m:ctrlPr>
                                  <a:rPr lang="en-US" altLang="zh-CN" sz="1600" b="0" i="1" dirty="0" smtClean="0">
                                    <a:latin typeface="Cambria Math" panose="02040503050406030204" pitchFamily="18" charset="0"/>
                                  </a:rPr>
                                </m:ctrlPr>
                              </m:accPr>
                              <m:e>
                                <m:r>
                                  <a:rPr lang="en-US" altLang="zh-CN" sz="1600" i="1" dirty="0">
                                    <a:latin typeface="Cambria Math" panose="02040503050406030204" pitchFamily="18" charset="0"/>
                                  </a:rPr>
                                  <m:t>𝑐</m:t>
                                </m:r>
                              </m:e>
                            </m:acc>
                          </m:e>
                          <m:sub>
                            <m:r>
                              <a:rPr lang="en-US" altLang="zh-CN" sz="1600" b="0" i="1" dirty="0" smtClean="0">
                                <a:latin typeface="Cambria Math" panose="02040503050406030204" pitchFamily="18" charset="0"/>
                              </a:rPr>
                              <m:t>𝑘</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𝑡</m:t>
                            </m:r>
                          </m:sub>
                        </m:sSub>
                        <m:r>
                          <a:rPr lang="en-US" altLang="zh-CN" sz="1600" i="1" dirty="0">
                            <a:latin typeface="Cambria Math" panose="02040503050406030204" pitchFamily="18" charset="0"/>
                          </a:rPr>
                          <m:t>𝜕</m:t>
                        </m:r>
                        <m:sSub>
                          <m:sSubPr>
                            <m:ctrlPr>
                              <a:rPr lang="en-US" altLang="zh-CN" sz="1600" i="1" dirty="0">
                                <a:latin typeface="Cambria Math" panose="02040503050406030204" pitchFamily="18" charset="0"/>
                              </a:rPr>
                            </m:ctrlPr>
                          </m:sSubPr>
                          <m:e>
                            <m:acc>
                              <m:accPr>
                                <m:chr m:val="̂"/>
                                <m:ctrlPr>
                                  <a:rPr lang="en-US" altLang="zh-CN" sz="1600" i="1" dirty="0">
                                    <a:latin typeface="Cambria Math" panose="02040503050406030204" pitchFamily="18" charset="0"/>
                                  </a:rPr>
                                </m:ctrlPr>
                              </m:accPr>
                              <m:e>
                                <m:r>
                                  <a:rPr lang="en-US" altLang="zh-CN" sz="1600" i="1" dirty="0">
                                    <a:latin typeface="Cambria Math" panose="02040503050406030204" pitchFamily="18" charset="0"/>
                                  </a:rPr>
                                  <m:t>𝑐</m:t>
                                </m:r>
                              </m:e>
                            </m:acc>
                          </m:e>
                          <m:sub>
                            <m:r>
                              <a:rPr lang="en-US" altLang="zh-CN" sz="1600" b="0" i="1" dirty="0" smtClean="0">
                                <a:latin typeface="Cambria Math" panose="02040503050406030204" pitchFamily="18" charset="0"/>
                              </a:rPr>
                              <m:t>𝑙</m:t>
                            </m:r>
                            <m:r>
                              <a:rPr lang="en-US" altLang="zh-CN" sz="1600" i="1" dirty="0">
                                <a:latin typeface="Cambria Math" panose="02040503050406030204" pitchFamily="18" charset="0"/>
                              </a:rPr>
                              <m:t>,</m:t>
                            </m:r>
                            <m:r>
                              <a:rPr lang="en-US" altLang="zh-CN" sz="1600" i="1" dirty="0">
                                <a:latin typeface="Cambria Math" panose="02040503050406030204" pitchFamily="18" charset="0"/>
                              </a:rPr>
                              <m:t>𝑡</m:t>
                            </m:r>
                          </m:sub>
                        </m:sSub>
                      </m:den>
                    </m:f>
                    <m:r>
                      <a:rPr lang="en-US" altLang="zh-CN" sz="1600" b="0" i="1" dirty="0" smtClean="0">
                        <a:latin typeface="Cambria Math" panose="02040503050406030204" pitchFamily="18" charset="0"/>
                      </a:rPr>
                      <m:t>=0</m:t>
                    </m:r>
                  </m:oMath>
                </a14:m>
                <a:endParaRPr lang="en-US" altLang="zh-CN" sz="1600" dirty="0"/>
              </a:p>
              <a:p>
                <a:pPr>
                  <a:defRPr/>
                </a:pPr>
                <a:endParaRPr lang="en-US" altLang="zh-CN" sz="1600" dirty="0"/>
              </a:p>
              <a:p>
                <a:pPr>
                  <a:defRPr/>
                </a:pPr>
                <a:r>
                  <a:rPr lang="en-US" altLang="zh-CN" sz="1600" b="1" dirty="0"/>
                  <a:t>Theorem 2 (Component-wise Identification of Latent Variables with instantaneous dependencies.) </a:t>
                </a:r>
                <a:r>
                  <a:rPr lang="en-US" altLang="zh-CN" sz="1600" dirty="0"/>
                  <a:t>Except for the smooth, positive density and sufficient variability assumptions, we further make the following assumption:</a:t>
                </a:r>
              </a:p>
              <a:p>
                <a:pPr>
                  <a:defRPr/>
                </a:pPr>
                <a:endParaRPr lang="en-US" altLang="zh-CN" sz="1600" dirty="0"/>
              </a:p>
              <a:p>
                <a:pPr>
                  <a:defRPr/>
                </a:pPr>
                <a:r>
                  <a:rPr lang="en-US" altLang="zh-CN" sz="1600" b="1" dirty="0">
                    <a:solidFill>
                      <a:srgbClr val="FF0000"/>
                    </a:solidFill>
                  </a:rPr>
                  <a:t>(Latent Process Sparsity): </a:t>
                </a:r>
                <a:r>
                  <a:rPr lang="en-US" altLang="zh-CN" sz="1600" dirty="0"/>
                  <a:t>For any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𝑧</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oMath>
                </a14:m>
                <a:r>
                  <a:rPr lang="en-US" altLang="zh-CN" sz="1600" dirty="0"/>
                  <a:t>, the intimate neighbor set of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oMath>
                </a14:m>
                <a:r>
                  <a:rPr lang="en-US" altLang="zh-CN" sz="1600" dirty="0"/>
                  <a:t> is an empty set. </a:t>
                </a:r>
              </a:p>
              <a:p>
                <a:pPr>
                  <a:defRPr/>
                </a:pPr>
                <a:endParaRPr lang="en-US" altLang="zh-CN" sz="1600" dirty="0"/>
              </a:p>
              <a:p>
                <a:pPr>
                  <a:defRPr/>
                </a:pPr>
                <a:r>
                  <a:rPr lang="en-US" altLang="zh-CN" sz="1600" dirty="0"/>
                  <a:t>When the observational equivalence is achieved with the minimal number of edges of the estimated Markov network of </a:t>
                </a:r>
                <a14:m>
                  <m:oMath xmlns:m="http://schemas.openxmlformats.org/officeDocument/2006/math">
                    <m:sSub>
                      <m:sSubPr>
                        <m:ctrlPr>
                          <a:rPr lang="en-US" altLang="zh-CN" sz="1600" i="1" dirty="0" smtClean="0">
                            <a:latin typeface="Cambria Math" panose="02040503050406030204" pitchFamily="18" charset="0"/>
                          </a:rPr>
                        </m:ctrlPr>
                      </m:sSubPr>
                      <m:e>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𝑀</m:t>
                            </m:r>
                          </m:e>
                        </m:acc>
                      </m:e>
                      <m:sub>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𝑐</m:t>
                            </m:r>
                          </m:e>
                          <m:sub>
                            <m:r>
                              <a:rPr lang="en-US" altLang="zh-CN" sz="1600" b="0" i="1" dirty="0" smtClean="0">
                                <a:latin typeface="Cambria Math" panose="02040503050406030204" pitchFamily="18" charset="0"/>
                              </a:rPr>
                              <m:t>𝑡</m:t>
                            </m:r>
                          </m:sub>
                        </m:sSub>
                      </m:sub>
                    </m:sSub>
                  </m:oMath>
                </a14:m>
                <a:r>
                  <a:rPr lang="en-US" altLang="zh-CN" sz="1600" dirty="0"/>
                  <a:t>, then the latent variables are component-wise identifiable.</a:t>
                </a:r>
              </a:p>
            </p:txBody>
          </p:sp>
        </mc:Choice>
        <mc:Fallback xmlns="">
          <p:sp>
            <p:nvSpPr>
              <p:cNvPr id="8" name="文本框 3">
                <a:extLst>
                  <a:ext uri="{FF2B5EF4-FFF2-40B4-BE49-F238E27FC236}">
                    <a16:creationId xmlns:a16="http://schemas.microsoft.com/office/drawing/2014/main" id="{DF81D14D-ED84-7A9C-D10B-C376642EB762}"/>
                  </a:ext>
                </a:extLst>
              </p:cNvPr>
              <p:cNvSpPr txBox="1">
                <a:spLocks noRot="1" noChangeAspect="1" noMove="1" noResize="1" noEditPoints="1" noAdjustHandles="1" noChangeArrowheads="1" noChangeShapeType="1" noTextEdit="1"/>
              </p:cNvSpPr>
              <p:nvPr/>
            </p:nvSpPr>
            <p:spPr>
              <a:xfrm>
                <a:off x="674920" y="767928"/>
                <a:ext cx="11144303" cy="5871736"/>
              </a:xfrm>
              <a:prstGeom prst="rect">
                <a:avLst/>
              </a:prstGeom>
              <a:blipFill>
                <a:blip r:embed="rId2"/>
                <a:stretch>
                  <a:fillRect l="-328" t="-312" r="-274" b="-415"/>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12BD6313-1717-2BFC-956A-5EC7981F3D4B}"/>
              </a:ext>
            </a:extLst>
          </p:cNvPr>
          <p:cNvSpPr/>
          <p:nvPr/>
        </p:nvSpPr>
        <p:spPr>
          <a:xfrm>
            <a:off x="9069303" y="4998390"/>
            <a:ext cx="41388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E16324B-9497-F3EF-D33D-3F17FEB9C3C4}"/>
                  </a:ext>
                </a:extLst>
              </p14:cNvPr>
              <p14:cNvContentPartPr/>
              <p14:nvPr/>
            </p14:nvContentPartPr>
            <p14:xfrm>
              <a:off x="2661840" y="5276880"/>
              <a:ext cx="5612040" cy="607680"/>
            </p14:xfrm>
          </p:contentPart>
        </mc:Choice>
        <mc:Fallback>
          <p:pic>
            <p:nvPicPr>
              <p:cNvPr id="2" name="Ink 1">
                <a:extLst>
                  <a:ext uri="{FF2B5EF4-FFF2-40B4-BE49-F238E27FC236}">
                    <a16:creationId xmlns:a16="http://schemas.microsoft.com/office/drawing/2014/main" id="{FE16324B-9497-F3EF-D33D-3F17FEB9C3C4}"/>
                  </a:ext>
                </a:extLst>
              </p:cNvPr>
              <p:cNvPicPr/>
              <p:nvPr/>
            </p:nvPicPr>
            <p:blipFill>
              <a:blip r:embed="rId4"/>
              <a:stretch>
                <a:fillRect/>
              </a:stretch>
            </p:blipFill>
            <p:spPr>
              <a:xfrm>
                <a:off x="2646000" y="5213520"/>
                <a:ext cx="5643360" cy="734400"/>
              </a:xfrm>
              <a:prstGeom prst="rect">
                <a:avLst/>
              </a:prstGeom>
            </p:spPr>
          </p:pic>
        </mc:Fallback>
      </mc:AlternateContent>
    </p:spTree>
    <p:extLst>
      <p:ext uri="{BB962C8B-B14F-4D97-AF65-F5344CB8AC3E}">
        <p14:creationId xmlns:p14="http://schemas.microsoft.com/office/powerpoint/2010/main" val="3658752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Unsupervised Representation Learning</a:t>
            </a:r>
          </a:p>
        </p:txBody>
      </p:sp>
      <p:sp>
        <p:nvSpPr>
          <p:cNvPr id="4" name="文本框 3">
            <a:extLst>
              <a:ext uri="{FF2B5EF4-FFF2-40B4-BE49-F238E27FC236}">
                <a16:creationId xmlns:a16="http://schemas.microsoft.com/office/drawing/2014/main" id="{6901A4FD-4965-48BA-B060-3F5A1C8B924D}"/>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In</a:t>
            </a:r>
            <a:r>
              <a:rPr lang="zh-CN" altLang="en-US" sz="2400" dirty="0"/>
              <a:t> </a:t>
            </a:r>
            <a:r>
              <a:rPr lang="en-US" altLang="zh-CN" sz="2400" dirty="0"/>
              <a:t>most</a:t>
            </a:r>
            <a:r>
              <a:rPr lang="zh-CN" altLang="en-US" sz="2400" dirty="0"/>
              <a:t> </a:t>
            </a:r>
            <a:r>
              <a:rPr lang="en-US" altLang="zh-CN" sz="2400" dirty="0"/>
              <a:t>cases,</a:t>
            </a:r>
            <a:r>
              <a:rPr lang="zh-CN" altLang="en-US" sz="2400" dirty="0"/>
              <a:t> </a:t>
            </a:r>
            <a:r>
              <a:rPr lang="en-US" altLang="zh-CN" sz="2400" dirty="0"/>
              <a:t>we</a:t>
            </a:r>
            <a:r>
              <a:rPr lang="zh-CN" altLang="en-US" sz="2400" dirty="0"/>
              <a:t> </a:t>
            </a:r>
            <a:r>
              <a:rPr lang="en-US" altLang="zh-CN" sz="2400" dirty="0"/>
              <a:t>need</a:t>
            </a:r>
            <a:r>
              <a:rPr lang="zh-CN" altLang="en-US" sz="2400" dirty="0"/>
              <a:t> </a:t>
            </a:r>
            <a:r>
              <a:rPr lang="en-US" altLang="zh-CN" sz="2400" dirty="0"/>
              <a:t>to</a:t>
            </a:r>
            <a:r>
              <a:rPr lang="zh-CN" altLang="en-US" sz="2400" dirty="0"/>
              <a:t> </a:t>
            </a:r>
            <a:r>
              <a:rPr lang="en-US" altLang="zh-CN" sz="2400" dirty="0"/>
              <a:t>learn</a:t>
            </a:r>
            <a:r>
              <a:rPr lang="zh-CN" altLang="en-US" sz="2400" dirty="0"/>
              <a:t> </a:t>
            </a:r>
            <a:r>
              <a:rPr lang="en-US" altLang="zh-CN" sz="2400" dirty="0"/>
              <a:t>the</a:t>
            </a:r>
            <a:r>
              <a:rPr lang="zh-CN" altLang="en-US" sz="2400" dirty="0"/>
              <a:t> </a:t>
            </a:r>
            <a:r>
              <a:rPr lang="en-US" altLang="zh-CN" sz="2400" dirty="0"/>
              <a:t>representation</a:t>
            </a:r>
            <a:r>
              <a:rPr lang="zh-CN" altLang="en-US" sz="2400" dirty="0"/>
              <a:t> </a:t>
            </a:r>
            <a:r>
              <a:rPr lang="en-US" altLang="zh-CN" sz="2400" dirty="0"/>
              <a:t>in</a:t>
            </a:r>
            <a:r>
              <a:rPr lang="zh-CN" altLang="en-US" sz="2400" dirty="0"/>
              <a:t> </a:t>
            </a:r>
            <a:r>
              <a:rPr lang="en-US" altLang="zh-CN" sz="2400" dirty="0"/>
              <a:t>an</a:t>
            </a:r>
            <a:r>
              <a:rPr lang="zh-CN" altLang="en-US" sz="2400" dirty="0"/>
              <a:t> </a:t>
            </a:r>
            <a:r>
              <a:rPr lang="en-US" altLang="zh-CN" sz="2400" dirty="0"/>
              <a:t>unsupervised</a:t>
            </a:r>
            <a:r>
              <a:rPr lang="zh-CN" altLang="en-US" sz="2400" dirty="0"/>
              <a:t> </a:t>
            </a:r>
            <a:r>
              <a:rPr lang="en-US" altLang="zh-CN" sz="2400" dirty="0"/>
              <a:t>may</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2</a:t>
            </a:fld>
            <a:endParaRPr lang="zh-CN" altLang="en-US"/>
          </a:p>
        </p:txBody>
      </p:sp>
      <p:pic>
        <p:nvPicPr>
          <p:cNvPr id="12" name="video">
            <a:hlinkClick r:id="" action="ppaction://media"/>
            <a:extLst>
              <a:ext uri="{FF2B5EF4-FFF2-40B4-BE49-F238E27FC236}">
                <a16:creationId xmlns:a16="http://schemas.microsoft.com/office/drawing/2014/main" id="{C08C606D-CF2E-8CE1-B7B0-42FBB07F3D11}"/>
              </a:ext>
            </a:extLst>
          </p:cNvPr>
          <p:cNvPicPr>
            <a:picLocks noChangeAspect="1"/>
          </p:cNvPicPr>
          <p:nvPr>
            <a:videoFile r:link="rId2"/>
            <p:extLst>
              <p:ext uri="{DAA4B4D4-6D71-4841-9C94-3DE7FCFB9230}">
                <p14:media xmlns:p14="http://schemas.microsoft.com/office/powerpoint/2010/main" r:embed="rId3">
                  <p14:trim st="3720" end="41112"/>
                </p14:media>
              </p:ext>
            </p:extLst>
          </p:nvPr>
        </p:nvPicPr>
        <p:blipFill rotWithShape="1">
          <a:blip r:embed="rId6"/>
          <a:srcRect l="1106" t="5875" r="737" b="18511"/>
          <a:stretch/>
        </p:blipFill>
        <p:spPr>
          <a:xfrm>
            <a:off x="407368" y="1593985"/>
            <a:ext cx="5400600" cy="4139271"/>
          </a:xfrm>
          <a:prstGeom prst="rect">
            <a:avLst/>
          </a:prstGeom>
        </p:spPr>
      </p:pic>
      <p:sp>
        <p:nvSpPr>
          <p:cNvPr id="13" name="文本框 3">
            <a:extLst>
              <a:ext uri="{FF2B5EF4-FFF2-40B4-BE49-F238E27FC236}">
                <a16:creationId xmlns:a16="http://schemas.microsoft.com/office/drawing/2014/main" id="{F08000DF-5DA3-D610-3501-3356F136C683}"/>
              </a:ext>
            </a:extLst>
          </p:cNvPr>
          <p:cNvSpPr txBox="1"/>
          <p:nvPr/>
        </p:nvSpPr>
        <p:spPr>
          <a:xfrm>
            <a:off x="807540" y="5751546"/>
            <a:ext cx="4104456" cy="461665"/>
          </a:xfrm>
          <a:prstGeom prst="rect">
            <a:avLst/>
          </a:prstGeom>
          <a:noFill/>
        </p:spPr>
        <p:txBody>
          <a:bodyPr wrap="square" rtlCol="0">
            <a:spAutoFit/>
          </a:bodyPr>
          <a:lstStyle/>
          <a:p>
            <a:pPr algn="ctr">
              <a:defRPr/>
            </a:pPr>
            <a:r>
              <a:rPr lang="en-US" altLang="zh-CN" sz="2400" dirty="0"/>
              <a:t>Massive</a:t>
            </a:r>
            <a:r>
              <a:rPr lang="zh-CN" altLang="en-US" sz="2400" dirty="0"/>
              <a:t> </a:t>
            </a:r>
            <a:r>
              <a:rPr lang="en-US" altLang="zh-CN" sz="2400" dirty="0"/>
              <a:t>unsupervised</a:t>
            </a:r>
            <a:r>
              <a:rPr lang="zh-CN" altLang="en-US" sz="2400" dirty="0"/>
              <a:t> </a:t>
            </a:r>
            <a:r>
              <a:rPr lang="en-US" altLang="zh-CN" sz="2400" dirty="0"/>
              <a:t>data</a:t>
            </a:r>
          </a:p>
        </p:txBody>
      </p:sp>
      <p:pic>
        <p:nvPicPr>
          <p:cNvPr id="1026" name="Picture 2" descr="Unsupervised Learning: K-Means Clustering | by Diego Unzueta | Towards Data  Science">
            <a:extLst>
              <a:ext uri="{FF2B5EF4-FFF2-40B4-BE49-F238E27FC236}">
                <a16:creationId xmlns:a16="http://schemas.microsoft.com/office/drawing/2014/main" id="{10BD4C91-6FF7-2553-1481-7EE484100A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6189" y="1253551"/>
            <a:ext cx="4695729" cy="4695729"/>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3">
            <a:extLst>
              <a:ext uri="{FF2B5EF4-FFF2-40B4-BE49-F238E27FC236}">
                <a16:creationId xmlns:a16="http://schemas.microsoft.com/office/drawing/2014/main" id="{F1F7D5CF-616E-72F4-1126-F2CA2749D168}"/>
              </a:ext>
            </a:extLst>
          </p:cNvPr>
          <p:cNvSpPr txBox="1"/>
          <p:nvPr/>
        </p:nvSpPr>
        <p:spPr>
          <a:xfrm>
            <a:off x="6132005" y="5613047"/>
            <a:ext cx="5963907" cy="1200329"/>
          </a:xfrm>
          <a:prstGeom prst="rect">
            <a:avLst/>
          </a:prstGeom>
          <a:noFill/>
        </p:spPr>
        <p:txBody>
          <a:bodyPr wrap="square" rtlCol="0">
            <a:spAutoFit/>
          </a:bodyPr>
          <a:lstStyle/>
          <a:p>
            <a:pPr marL="342900" indent="-342900">
              <a:buFont typeface="Wingdings" pitchFamily="2" charset="2"/>
              <a:buChar char="Ø"/>
              <a:defRPr/>
            </a:pPr>
            <a:r>
              <a:rPr lang="en-US" sz="2400" dirty="0">
                <a:solidFill>
                  <a:srgbClr val="000000"/>
                </a:solidFill>
              </a:rPr>
              <a:t>We don’t know what we are looking for</a:t>
            </a:r>
          </a:p>
          <a:p>
            <a:pPr marL="342900" indent="-342900">
              <a:buFont typeface="Wingdings" pitchFamily="2" charset="2"/>
              <a:buChar char="Ø"/>
              <a:defRPr/>
            </a:pPr>
            <a:r>
              <a:rPr lang="en-US" sz="2400" dirty="0">
                <a:solidFill>
                  <a:srgbClr val="000000"/>
                </a:solidFill>
              </a:rPr>
              <a:t>Labels are not always available</a:t>
            </a:r>
          </a:p>
          <a:p>
            <a:pPr marL="342900" indent="-342900">
              <a:buFont typeface="Wingdings" pitchFamily="2" charset="2"/>
              <a:buChar char="Ø"/>
              <a:defRPr/>
            </a:pPr>
            <a:r>
              <a:rPr lang="en-US" altLang="zh-CN" sz="2400" dirty="0">
                <a:solidFill>
                  <a:srgbClr val="000000"/>
                </a:solidFill>
              </a:rPr>
              <a:t>Labels</a:t>
            </a:r>
            <a:r>
              <a:rPr lang="zh-CN" altLang="en-US" sz="2400" dirty="0">
                <a:solidFill>
                  <a:srgbClr val="000000"/>
                </a:solidFill>
              </a:rPr>
              <a:t> </a:t>
            </a:r>
            <a:r>
              <a:rPr lang="en-US" altLang="zh-CN" sz="2400" dirty="0">
                <a:solidFill>
                  <a:srgbClr val="000000"/>
                </a:solidFill>
              </a:rPr>
              <a:t>might not be informative</a:t>
            </a:r>
          </a:p>
        </p:txBody>
      </p:sp>
    </p:spTree>
    <p:custDataLst>
      <p:tags r:id="rId1"/>
    </p:custDataLst>
    <p:extLst>
      <p:ext uri="{BB962C8B-B14F-4D97-AF65-F5344CB8AC3E}">
        <p14:creationId xmlns:p14="http://schemas.microsoft.com/office/powerpoint/2010/main" val="4152695545"/>
      </p:ext>
    </p:extLst>
  </p:cSld>
  <p:clrMapOvr>
    <a:masterClrMapping/>
  </p:clrMapOvr>
  <mc:AlternateContent xmlns:mc="http://schemas.openxmlformats.org/markup-compatibility/2006">
    <mc:Choice xmlns:p14="http://schemas.microsoft.com/office/powerpoint/2010/main" Requires="p14">
      <p:transition p14:dur="0" advTm="41687"/>
    </mc:Choice>
    <mc:Fallback>
      <p:transition advTm="41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4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12"/>
                </p:tgtEl>
              </p:cMediaNode>
            </p:video>
            <p:seq concurrent="1" nextAc="seek">
              <p:cTn id="24" restart="whenNotActive" fill="hold" evtFilter="cancelBubble" nodeType="interactiveSeq">
                <p:stCondLst>
                  <p:cond evt="onClick" delay="0">
                    <p:tgtEl>
                      <p:spTgt spid="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Generative</a:t>
            </a:r>
            <a:r>
              <a:rPr lang="zh-CN" altLang="en-US" sz="3200" b="1" dirty="0"/>
              <a:t> </a:t>
            </a:r>
            <a:r>
              <a:rPr lang="en-US" altLang="zh-CN" sz="3200" b="1" dirty="0"/>
              <a:t>Learning</a:t>
            </a:r>
            <a:r>
              <a:rPr lang="zh-CN" altLang="en-US" sz="3200" b="1" dirty="0"/>
              <a:t> </a:t>
            </a:r>
            <a:r>
              <a:rPr lang="en-US" altLang="zh-CN" sz="3200" b="1" dirty="0"/>
              <a:t>Framework</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20</a:t>
            </a:fld>
            <a:endParaRPr lang="zh-CN" altLang="en-US"/>
          </a:p>
        </p:txBody>
      </p:sp>
      <p:sp>
        <p:nvSpPr>
          <p:cNvPr id="6" name="流程图: 手动操作 13">
            <a:extLst>
              <a:ext uri="{FF2B5EF4-FFF2-40B4-BE49-F238E27FC236}">
                <a16:creationId xmlns:a16="http://schemas.microsoft.com/office/drawing/2014/main" id="{6C26C528-1DA8-9F01-1FE7-B1224B8E5C49}"/>
              </a:ext>
            </a:extLst>
          </p:cNvPr>
          <p:cNvSpPr/>
          <p:nvPr/>
        </p:nvSpPr>
        <p:spPr>
          <a:xfrm rot="10800000">
            <a:off x="2202414" y="5299219"/>
            <a:ext cx="1021586" cy="338555"/>
          </a:xfrm>
          <a:prstGeom prst="flowChartManualOperation">
            <a:avLst/>
          </a:prstGeom>
          <a:solidFill>
            <a:schemeClr val="accent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流程图: 手动操作 13">
            <a:extLst>
              <a:ext uri="{FF2B5EF4-FFF2-40B4-BE49-F238E27FC236}">
                <a16:creationId xmlns:a16="http://schemas.microsoft.com/office/drawing/2014/main" id="{E745690A-BBA8-07AF-9B92-82913C67C8D7}"/>
              </a:ext>
            </a:extLst>
          </p:cNvPr>
          <p:cNvSpPr/>
          <p:nvPr/>
        </p:nvSpPr>
        <p:spPr>
          <a:xfrm rot="10800000">
            <a:off x="4354646" y="5289661"/>
            <a:ext cx="1021586" cy="338555"/>
          </a:xfrm>
          <a:prstGeom prst="flowChartManualOperation">
            <a:avLst/>
          </a:prstGeom>
          <a:solidFill>
            <a:schemeClr val="accent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流程图: 手动操作 13">
            <a:extLst>
              <a:ext uri="{FF2B5EF4-FFF2-40B4-BE49-F238E27FC236}">
                <a16:creationId xmlns:a16="http://schemas.microsoft.com/office/drawing/2014/main" id="{9E7A3C3E-F566-E49D-018E-447B3DBF6E22}"/>
              </a:ext>
            </a:extLst>
          </p:cNvPr>
          <p:cNvSpPr/>
          <p:nvPr/>
        </p:nvSpPr>
        <p:spPr>
          <a:xfrm rot="10800000">
            <a:off x="6968432" y="5289661"/>
            <a:ext cx="1021586" cy="338555"/>
          </a:xfrm>
          <a:prstGeom prst="flowChartManualOperation">
            <a:avLst/>
          </a:prstGeom>
          <a:solidFill>
            <a:schemeClr val="accent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TextBox 8">
            <a:extLst>
              <a:ext uri="{FF2B5EF4-FFF2-40B4-BE49-F238E27FC236}">
                <a16:creationId xmlns:a16="http://schemas.microsoft.com/office/drawing/2014/main" id="{79E916C5-4855-B733-B52B-A991DBB7DF6B}"/>
              </a:ext>
            </a:extLst>
          </p:cNvPr>
          <p:cNvSpPr txBox="1"/>
          <p:nvPr/>
        </p:nvSpPr>
        <p:spPr>
          <a:xfrm>
            <a:off x="2202414" y="5299222"/>
            <a:ext cx="1022383"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Encoder</a:t>
            </a:r>
            <a:endParaRPr lang="en-CN"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B0A7801-F032-EEAF-E5B6-46107522A71F}"/>
              </a:ext>
            </a:extLst>
          </p:cNvPr>
          <p:cNvSpPr txBox="1"/>
          <p:nvPr/>
        </p:nvSpPr>
        <p:spPr>
          <a:xfrm>
            <a:off x="4354646" y="5289664"/>
            <a:ext cx="1022383"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Encoder</a:t>
            </a:r>
            <a:endParaRPr lang="en-CN"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9D1FB15-C968-4A51-125F-A0E62C497199}"/>
              </a:ext>
            </a:extLst>
          </p:cNvPr>
          <p:cNvSpPr txBox="1"/>
          <p:nvPr/>
        </p:nvSpPr>
        <p:spPr>
          <a:xfrm>
            <a:off x="6968432" y="5289664"/>
            <a:ext cx="1022383"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Encoder</a:t>
            </a:r>
            <a:endParaRPr lang="en-CN"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178F72-08C6-BAD4-7D4C-8B630966BC66}"/>
                  </a:ext>
                </a:extLst>
              </p:cNvPr>
              <p:cNvSpPr txBox="1">
                <a:spLocks/>
              </p:cNvSpPr>
              <p:nvPr/>
            </p:nvSpPr>
            <p:spPr>
              <a:xfrm>
                <a:off x="2376365" y="6112501"/>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1</m:t>
                          </m:r>
                        </m:sub>
                      </m:sSub>
                    </m:oMath>
                  </m:oMathPara>
                </a14:m>
                <a:endParaRPr lang="en-CN" dirty="0"/>
              </a:p>
            </p:txBody>
          </p:sp>
        </mc:Choice>
        <mc:Fallback xmlns="">
          <p:sp>
            <p:nvSpPr>
              <p:cNvPr id="12" name="TextBox 11">
                <a:extLst>
                  <a:ext uri="{FF2B5EF4-FFF2-40B4-BE49-F238E27FC236}">
                    <a16:creationId xmlns:a16="http://schemas.microsoft.com/office/drawing/2014/main" id="{CC178F72-08C6-BAD4-7D4C-8B630966BC66}"/>
                  </a:ext>
                </a:extLst>
              </p:cNvPr>
              <p:cNvSpPr txBox="1">
                <a:spLocks noRot="1" noChangeAspect="1" noMove="1" noResize="1" noEditPoints="1" noAdjustHandles="1" noChangeArrowheads="1" noChangeShapeType="1" noTextEdit="1"/>
              </p:cNvSpPr>
              <p:nvPr/>
            </p:nvSpPr>
            <p:spPr>
              <a:xfrm>
                <a:off x="2376365" y="6112501"/>
                <a:ext cx="704618" cy="369332"/>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CB3E958-F002-691D-5195-AC98E79A67C6}"/>
                  </a:ext>
                </a:extLst>
              </p:cNvPr>
              <p:cNvSpPr txBox="1">
                <a:spLocks/>
              </p:cNvSpPr>
              <p:nvPr/>
            </p:nvSpPr>
            <p:spPr>
              <a:xfrm>
                <a:off x="4502798" y="6112501"/>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2</m:t>
                          </m:r>
                        </m:sub>
                      </m:sSub>
                    </m:oMath>
                  </m:oMathPara>
                </a14:m>
                <a:endParaRPr lang="en-CN" dirty="0"/>
              </a:p>
            </p:txBody>
          </p:sp>
        </mc:Choice>
        <mc:Fallback xmlns="">
          <p:sp>
            <p:nvSpPr>
              <p:cNvPr id="13" name="TextBox 12">
                <a:extLst>
                  <a:ext uri="{FF2B5EF4-FFF2-40B4-BE49-F238E27FC236}">
                    <a16:creationId xmlns:a16="http://schemas.microsoft.com/office/drawing/2014/main" id="{0CB3E958-F002-691D-5195-AC98E79A67C6}"/>
                  </a:ext>
                </a:extLst>
              </p:cNvPr>
              <p:cNvSpPr txBox="1">
                <a:spLocks noRot="1" noChangeAspect="1" noMove="1" noResize="1" noEditPoints="1" noAdjustHandles="1" noChangeArrowheads="1" noChangeShapeType="1" noTextEdit="1"/>
              </p:cNvSpPr>
              <p:nvPr/>
            </p:nvSpPr>
            <p:spPr>
              <a:xfrm>
                <a:off x="4502798" y="6112501"/>
                <a:ext cx="704618" cy="369332"/>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E2CA6E2-4869-2E55-EE29-BB086CAFEED1}"/>
                  </a:ext>
                </a:extLst>
              </p:cNvPr>
              <p:cNvSpPr txBox="1">
                <a:spLocks/>
              </p:cNvSpPr>
              <p:nvPr/>
            </p:nvSpPr>
            <p:spPr>
              <a:xfrm>
                <a:off x="7128511" y="6112501"/>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𝑇</m:t>
                          </m:r>
                        </m:sub>
                      </m:sSub>
                    </m:oMath>
                  </m:oMathPara>
                </a14:m>
                <a:endParaRPr lang="en-CN" dirty="0"/>
              </a:p>
            </p:txBody>
          </p:sp>
        </mc:Choice>
        <mc:Fallback xmlns="">
          <p:sp>
            <p:nvSpPr>
              <p:cNvPr id="14" name="TextBox 13">
                <a:extLst>
                  <a:ext uri="{FF2B5EF4-FFF2-40B4-BE49-F238E27FC236}">
                    <a16:creationId xmlns:a16="http://schemas.microsoft.com/office/drawing/2014/main" id="{7E2CA6E2-4869-2E55-EE29-BB086CAFEED1}"/>
                  </a:ext>
                </a:extLst>
              </p:cNvPr>
              <p:cNvSpPr txBox="1">
                <a:spLocks noRot="1" noChangeAspect="1" noMove="1" noResize="1" noEditPoints="1" noAdjustHandles="1" noChangeArrowheads="1" noChangeShapeType="1" noTextEdit="1"/>
              </p:cNvSpPr>
              <p:nvPr/>
            </p:nvSpPr>
            <p:spPr>
              <a:xfrm>
                <a:off x="7128511" y="6112501"/>
                <a:ext cx="704618" cy="369332"/>
              </a:xfrm>
              <a:prstGeom prst="rect">
                <a:avLst/>
              </a:prstGeom>
              <a:blipFill>
                <a:blip r:embed="rId6"/>
                <a:stretch>
                  <a:fillRect/>
                </a:stretch>
              </a:blipFill>
            </p:spPr>
            <p:txBody>
              <a:bodyPr/>
              <a:lstStyle/>
              <a:p>
                <a:r>
                  <a:rPr lang="en-CN">
                    <a:noFill/>
                  </a:rPr>
                  <a:t> </a:t>
                </a:r>
              </a:p>
            </p:txBody>
          </p:sp>
        </mc:Fallback>
      </mc:AlternateContent>
      <p:cxnSp>
        <p:nvCxnSpPr>
          <p:cNvPr id="15" name="直接箭头连接符 229">
            <a:extLst>
              <a:ext uri="{FF2B5EF4-FFF2-40B4-BE49-F238E27FC236}">
                <a16:creationId xmlns:a16="http://schemas.microsoft.com/office/drawing/2014/main" id="{45D67BC0-0457-A5D9-0FC7-B5B6A0830362}"/>
              </a:ext>
            </a:extLst>
          </p:cNvPr>
          <p:cNvCxnSpPr>
            <a:cxnSpLocks/>
          </p:cNvCxnSpPr>
          <p:nvPr/>
        </p:nvCxnSpPr>
        <p:spPr>
          <a:xfrm flipH="1">
            <a:off x="2728277" y="5712438"/>
            <a:ext cx="798" cy="43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229">
            <a:extLst>
              <a:ext uri="{FF2B5EF4-FFF2-40B4-BE49-F238E27FC236}">
                <a16:creationId xmlns:a16="http://schemas.microsoft.com/office/drawing/2014/main" id="{E477F050-823C-FDE2-2E8B-910B72E9608F}"/>
              </a:ext>
            </a:extLst>
          </p:cNvPr>
          <p:cNvCxnSpPr>
            <a:cxnSpLocks/>
          </p:cNvCxnSpPr>
          <p:nvPr/>
        </p:nvCxnSpPr>
        <p:spPr>
          <a:xfrm flipH="1">
            <a:off x="7480422" y="5712439"/>
            <a:ext cx="798" cy="43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229">
            <a:extLst>
              <a:ext uri="{FF2B5EF4-FFF2-40B4-BE49-F238E27FC236}">
                <a16:creationId xmlns:a16="http://schemas.microsoft.com/office/drawing/2014/main" id="{7B1934BA-EDC5-CD7D-EE4E-90FAEBCA2177}"/>
              </a:ext>
            </a:extLst>
          </p:cNvPr>
          <p:cNvCxnSpPr>
            <a:cxnSpLocks/>
          </p:cNvCxnSpPr>
          <p:nvPr/>
        </p:nvCxnSpPr>
        <p:spPr>
          <a:xfrm flipH="1">
            <a:off x="4854709" y="5712438"/>
            <a:ext cx="798" cy="43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805DD91-4286-B95F-FFE1-3DAD7FCE77BB}"/>
              </a:ext>
            </a:extLst>
          </p:cNvPr>
          <p:cNvGrpSpPr/>
          <p:nvPr/>
        </p:nvGrpSpPr>
        <p:grpSpPr>
          <a:xfrm>
            <a:off x="2138433" y="3952802"/>
            <a:ext cx="1179688" cy="341587"/>
            <a:chOff x="1282985" y="2665033"/>
            <a:chExt cx="1327095" cy="341587"/>
          </a:xfrm>
        </p:grpSpPr>
        <p:sp>
          <p:nvSpPr>
            <p:cNvPr id="19" name="流程图: 手动操作 13">
              <a:extLst>
                <a:ext uri="{FF2B5EF4-FFF2-40B4-BE49-F238E27FC236}">
                  <a16:creationId xmlns:a16="http://schemas.microsoft.com/office/drawing/2014/main" id="{C4333A67-12CA-DF23-BDB7-FF157DA2D470}"/>
                </a:ext>
              </a:extLst>
            </p:cNvPr>
            <p:cNvSpPr/>
            <p:nvPr/>
          </p:nvSpPr>
          <p:spPr>
            <a:xfrm>
              <a:off x="1282985" y="2668066"/>
              <a:ext cx="1327095" cy="338554"/>
            </a:xfrm>
            <a:prstGeom prst="flowChartManualOperation">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0" name="TextBox 19">
              <a:extLst>
                <a:ext uri="{FF2B5EF4-FFF2-40B4-BE49-F238E27FC236}">
                  <a16:creationId xmlns:a16="http://schemas.microsoft.com/office/drawing/2014/main" id="{BC5E469C-3212-8740-0454-A2F4E7C251BA}"/>
                </a:ext>
              </a:extLst>
            </p:cNvPr>
            <p:cNvSpPr txBox="1"/>
            <p:nvPr/>
          </p:nvSpPr>
          <p:spPr>
            <a:xfrm>
              <a:off x="1401064" y="2665033"/>
              <a:ext cx="1090936"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Decoder</a:t>
              </a:r>
              <a:endParaRPr lang="en-CN" sz="1600" dirty="0">
                <a:latin typeface="Times New Roman" panose="02020603050405020304" pitchFamily="18" charset="0"/>
                <a:cs typeface="Times New Roman" panose="02020603050405020304" pitchFamily="18" charset="0"/>
              </a:endParaRPr>
            </a:p>
          </p:txBody>
        </p:sp>
      </p:grpSp>
      <p:cxnSp>
        <p:nvCxnSpPr>
          <p:cNvPr id="21" name="直接箭头连接符 229">
            <a:extLst>
              <a:ext uri="{FF2B5EF4-FFF2-40B4-BE49-F238E27FC236}">
                <a16:creationId xmlns:a16="http://schemas.microsoft.com/office/drawing/2014/main" id="{87804CD4-0CB4-5965-8029-D51CD49A59B3}"/>
              </a:ext>
            </a:extLst>
          </p:cNvPr>
          <p:cNvCxnSpPr>
            <a:cxnSpLocks/>
          </p:cNvCxnSpPr>
          <p:nvPr/>
        </p:nvCxnSpPr>
        <p:spPr>
          <a:xfrm flipH="1">
            <a:off x="2728277" y="4972250"/>
            <a:ext cx="798" cy="25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直接箭头连接符 229">
            <a:extLst>
              <a:ext uri="{FF2B5EF4-FFF2-40B4-BE49-F238E27FC236}">
                <a16:creationId xmlns:a16="http://schemas.microsoft.com/office/drawing/2014/main" id="{C4157A4B-18D6-0E3A-70E5-99DDBB8E6F93}"/>
              </a:ext>
            </a:extLst>
          </p:cNvPr>
          <p:cNvCxnSpPr>
            <a:cxnSpLocks/>
          </p:cNvCxnSpPr>
          <p:nvPr/>
        </p:nvCxnSpPr>
        <p:spPr>
          <a:xfrm flipH="1">
            <a:off x="7480422" y="4972251"/>
            <a:ext cx="798" cy="25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直接箭头连接符 229">
            <a:extLst>
              <a:ext uri="{FF2B5EF4-FFF2-40B4-BE49-F238E27FC236}">
                <a16:creationId xmlns:a16="http://schemas.microsoft.com/office/drawing/2014/main" id="{CF584286-0F9E-7543-008A-02DDEE414257}"/>
              </a:ext>
            </a:extLst>
          </p:cNvPr>
          <p:cNvCxnSpPr>
            <a:cxnSpLocks/>
          </p:cNvCxnSpPr>
          <p:nvPr/>
        </p:nvCxnSpPr>
        <p:spPr>
          <a:xfrm flipH="1">
            <a:off x="4854709" y="4972250"/>
            <a:ext cx="798" cy="25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6CA841D-298D-F6A0-1016-1EB903528C98}"/>
                  </a:ext>
                </a:extLst>
              </p:cNvPr>
              <p:cNvSpPr txBox="1">
                <a:spLocks/>
              </p:cNvSpPr>
              <p:nvPr/>
            </p:nvSpPr>
            <p:spPr>
              <a:xfrm>
                <a:off x="2365085" y="4650746"/>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𝑧</m:t>
                              </m:r>
                            </m:e>
                          </m:acc>
                        </m:e>
                        <m:sub>
                          <m:r>
                            <a:rPr lang="en-US" altLang="zh-CN" b="0" i="1" smtClean="0">
                              <a:solidFill>
                                <a:schemeClr val="tx1"/>
                              </a:solidFill>
                              <a:latin typeface="Cambria Math" panose="02040503050406030204" pitchFamily="18" charset="0"/>
                            </a:rPr>
                            <m:t>1</m:t>
                          </m:r>
                        </m:sub>
                      </m:sSub>
                    </m:oMath>
                  </m:oMathPara>
                </a14:m>
                <a:endParaRPr lang="en-CN" dirty="0"/>
              </a:p>
            </p:txBody>
          </p:sp>
        </mc:Choice>
        <mc:Fallback xmlns="">
          <p:sp>
            <p:nvSpPr>
              <p:cNvPr id="24" name="TextBox 23">
                <a:extLst>
                  <a:ext uri="{FF2B5EF4-FFF2-40B4-BE49-F238E27FC236}">
                    <a16:creationId xmlns:a16="http://schemas.microsoft.com/office/drawing/2014/main" id="{56CA841D-298D-F6A0-1016-1EB903528C98}"/>
                  </a:ext>
                </a:extLst>
              </p:cNvPr>
              <p:cNvSpPr txBox="1">
                <a:spLocks noRot="1" noChangeAspect="1" noMove="1" noResize="1" noEditPoints="1" noAdjustHandles="1" noChangeArrowheads="1" noChangeShapeType="1" noTextEdit="1"/>
              </p:cNvSpPr>
              <p:nvPr/>
            </p:nvSpPr>
            <p:spPr>
              <a:xfrm>
                <a:off x="2365085" y="4650746"/>
                <a:ext cx="704618" cy="369332"/>
              </a:xfrm>
              <a:prstGeom prst="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18B3E62-D525-6CFF-42EC-1E6CE86D4723}"/>
                  </a:ext>
                </a:extLst>
              </p:cNvPr>
              <p:cNvSpPr txBox="1">
                <a:spLocks/>
              </p:cNvSpPr>
              <p:nvPr/>
            </p:nvSpPr>
            <p:spPr>
              <a:xfrm>
                <a:off x="4513129" y="4650453"/>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𝑧</m:t>
                              </m:r>
                            </m:e>
                          </m:acc>
                        </m:e>
                        <m:sub>
                          <m:r>
                            <a:rPr lang="en-US" altLang="zh-CN" b="0" i="1" smtClean="0">
                              <a:solidFill>
                                <a:schemeClr val="tx1"/>
                              </a:solidFill>
                              <a:latin typeface="Cambria Math" panose="02040503050406030204" pitchFamily="18" charset="0"/>
                            </a:rPr>
                            <m:t>2</m:t>
                          </m:r>
                        </m:sub>
                      </m:sSub>
                    </m:oMath>
                  </m:oMathPara>
                </a14:m>
                <a:endParaRPr lang="en-CN" dirty="0"/>
              </a:p>
            </p:txBody>
          </p:sp>
        </mc:Choice>
        <mc:Fallback xmlns="">
          <p:sp>
            <p:nvSpPr>
              <p:cNvPr id="25" name="TextBox 24">
                <a:extLst>
                  <a:ext uri="{FF2B5EF4-FFF2-40B4-BE49-F238E27FC236}">
                    <a16:creationId xmlns:a16="http://schemas.microsoft.com/office/drawing/2014/main" id="{718B3E62-D525-6CFF-42EC-1E6CE86D4723}"/>
                  </a:ext>
                </a:extLst>
              </p:cNvPr>
              <p:cNvSpPr txBox="1">
                <a:spLocks noRot="1" noChangeAspect="1" noMove="1" noResize="1" noEditPoints="1" noAdjustHandles="1" noChangeArrowheads="1" noChangeShapeType="1" noTextEdit="1"/>
              </p:cNvSpPr>
              <p:nvPr/>
            </p:nvSpPr>
            <p:spPr>
              <a:xfrm>
                <a:off x="4513129" y="4650453"/>
                <a:ext cx="704618" cy="369332"/>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4710511-F79E-ABD2-E224-BEA661857D2B}"/>
                  </a:ext>
                </a:extLst>
              </p:cNvPr>
              <p:cNvSpPr txBox="1">
                <a:spLocks/>
              </p:cNvSpPr>
              <p:nvPr/>
            </p:nvSpPr>
            <p:spPr>
              <a:xfrm>
                <a:off x="7120538" y="4639028"/>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𝑧</m:t>
                              </m:r>
                            </m:e>
                          </m:acc>
                        </m:e>
                        <m:sub>
                          <m:r>
                            <a:rPr lang="en-US" altLang="zh-CN" b="0" i="1" smtClean="0">
                              <a:solidFill>
                                <a:schemeClr val="tx1"/>
                              </a:solidFill>
                              <a:latin typeface="Cambria Math" panose="02040503050406030204" pitchFamily="18" charset="0"/>
                            </a:rPr>
                            <m:t>𝑇</m:t>
                          </m:r>
                        </m:sub>
                      </m:sSub>
                    </m:oMath>
                  </m:oMathPara>
                </a14:m>
                <a:endParaRPr lang="en-CN" dirty="0"/>
              </a:p>
            </p:txBody>
          </p:sp>
        </mc:Choice>
        <mc:Fallback xmlns="">
          <p:sp>
            <p:nvSpPr>
              <p:cNvPr id="26" name="TextBox 25">
                <a:extLst>
                  <a:ext uri="{FF2B5EF4-FFF2-40B4-BE49-F238E27FC236}">
                    <a16:creationId xmlns:a16="http://schemas.microsoft.com/office/drawing/2014/main" id="{E4710511-F79E-ABD2-E224-BEA661857D2B}"/>
                  </a:ext>
                </a:extLst>
              </p:cNvPr>
              <p:cNvSpPr txBox="1">
                <a:spLocks noRot="1" noChangeAspect="1" noMove="1" noResize="1" noEditPoints="1" noAdjustHandles="1" noChangeArrowheads="1" noChangeShapeType="1" noTextEdit="1"/>
              </p:cNvSpPr>
              <p:nvPr/>
            </p:nvSpPr>
            <p:spPr>
              <a:xfrm>
                <a:off x="7120538" y="4639028"/>
                <a:ext cx="704618" cy="369332"/>
              </a:xfrm>
              <a:prstGeom prst="rect">
                <a:avLst/>
              </a:prstGeom>
              <a:blipFill>
                <a:blip r:embed="rId9"/>
                <a:stretch>
                  <a:fillRect/>
                </a:stretch>
              </a:blipFill>
            </p:spPr>
            <p:txBody>
              <a:bodyPr/>
              <a:lstStyle/>
              <a:p>
                <a:r>
                  <a:rPr lang="en-CN">
                    <a:noFill/>
                  </a:rPr>
                  <a:t> </a:t>
                </a:r>
              </a:p>
            </p:txBody>
          </p:sp>
        </mc:Fallback>
      </mc:AlternateContent>
      <p:cxnSp>
        <p:nvCxnSpPr>
          <p:cNvPr id="27" name="直接箭头连接符 229">
            <a:extLst>
              <a:ext uri="{FF2B5EF4-FFF2-40B4-BE49-F238E27FC236}">
                <a16:creationId xmlns:a16="http://schemas.microsoft.com/office/drawing/2014/main" id="{5273013F-298D-491C-AF79-08C0E69A6103}"/>
              </a:ext>
            </a:extLst>
          </p:cNvPr>
          <p:cNvCxnSpPr>
            <a:cxnSpLocks/>
          </p:cNvCxnSpPr>
          <p:nvPr/>
        </p:nvCxnSpPr>
        <p:spPr>
          <a:xfrm flipH="1">
            <a:off x="2728277" y="4369358"/>
            <a:ext cx="798" cy="25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29">
            <a:extLst>
              <a:ext uri="{FF2B5EF4-FFF2-40B4-BE49-F238E27FC236}">
                <a16:creationId xmlns:a16="http://schemas.microsoft.com/office/drawing/2014/main" id="{F75676E4-B8DD-96D9-5C0A-09189AF87038}"/>
              </a:ext>
            </a:extLst>
          </p:cNvPr>
          <p:cNvCxnSpPr>
            <a:cxnSpLocks/>
          </p:cNvCxnSpPr>
          <p:nvPr/>
        </p:nvCxnSpPr>
        <p:spPr>
          <a:xfrm flipH="1">
            <a:off x="7480422" y="4369359"/>
            <a:ext cx="798" cy="25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直接箭头连接符 229">
            <a:extLst>
              <a:ext uri="{FF2B5EF4-FFF2-40B4-BE49-F238E27FC236}">
                <a16:creationId xmlns:a16="http://schemas.microsoft.com/office/drawing/2014/main" id="{181033DA-3111-FCBB-AEBF-7D45AB675927}"/>
              </a:ext>
            </a:extLst>
          </p:cNvPr>
          <p:cNvCxnSpPr>
            <a:cxnSpLocks/>
          </p:cNvCxnSpPr>
          <p:nvPr/>
        </p:nvCxnSpPr>
        <p:spPr>
          <a:xfrm flipH="1">
            <a:off x="4854709" y="4369358"/>
            <a:ext cx="798" cy="25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C4B05E5-40CF-3024-D81A-854AA0B8D1B8}"/>
              </a:ext>
            </a:extLst>
          </p:cNvPr>
          <p:cNvGrpSpPr/>
          <p:nvPr/>
        </p:nvGrpSpPr>
        <p:grpSpPr>
          <a:xfrm>
            <a:off x="4263271" y="3955835"/>
            <a:ext cx="1179688" cy="341587"/>
            <a:chOff x="1282985" y="2665033"/>
            <a:chExt cx="1327095" cy="341587"/>
          </a:xfrm>
        </p:grpSpPr>
        <p:sp>
          <p:nvSpPr>
            <p:cNvPr id="31" name="流程图: 手动操作 13">
              <a:extLst>
                <a:ext uri="{FF2B5EF4-FFF2-40B4-BE49-F238E27FC236}">
                  <a16:creationId xmlns:a16="http://schemas.microsoft.com/office/drawing/2014/main" id="{16C9F75C-BE6E-E669-7709-38DA136A166C}"/>
                </a:ext>
              </a:extLst>
            </p:cNvPr>
            <p:cNvSpPr/>
            <p:nvPr/>
          </p:nvSpPr>
          <p:spPr>
            <a:xfrm>
              <a:off x="1282985" y="2668066"/>
              <a:ext cx="1327095" cy="338554"/>
            </a:xfrm>
            <a:prstGeom prst="flowChartManualOperation">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2" name="TextBox 31">
              <a:extLst>
                <a:ext uri="{FF2B5EF4-FFF2-40B4-BE49-F238E27FC236}">
                  <a16:creationId xmlns:a16="http://schemas.microsoft.com/office/drawing/2014/main" id="{CE95D988-DAD6-15C8-2947-0CF8352B64AD}"/>
                </a:ext>
              </a:extLst>
            </p:cNvPr>
            <p:cNvSpPr txBox="1"/>
            <p:nvPr/>
          </p:nvSpPr>
          <p:spPr>
            <a:xfrm>
              <a:off x="1401064" y="2665033"/>
              <a:ext cx="1090936"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Decoder</a:t>
              </a:r>
              <a:endParaRPr lang="en-CN" sz="1600" dirty="0">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49E79DF-D4E3-70F4-3511-C45B06B81D88}"/>
              </a:ext>
            </a:extLst>
          </p:cNvPr>
          <p:cNvGrpSpPr/>
          <p:nvPr/>
        </p:nvGrpSpPr>
        <p:grpSpPr>
          <a:xfrm>
            <a:off x="6889381" y="3951035"/>
            <a:ext cx="1179688" cy="341587"/>
            <a:chOff x="1282985" y="2665033"/>
            <a:chExt cx="1327095" cy="341587"/>
          </a:xfrm>
        </p:grpSpPr>
        <p:sp>
          <p:nvSpPr>
            <p:cNvPr id="34" name="流程图: 手动操作 13">
              <a:extLst>
                <a:ext uri="{FF2B5EF4-FFF2-40B4-BE49-F238E27FC236}">
                  <a16:creationId xmlns:a16="http://schemas.microsoft.com/office/drawing/2014/main" id="{CAF73748-563D-AF9D-510D-3385826B2539}"/>
                </a:ext>
              </a:extLst>
            </p:cNvPr>
            <p:cNvSpPr/>
            <p:nvPr/>
          </p:nvSpPr>
          <p:spPr>
            <a:xfrm>
              <a:off x="1282985" y="2668066"/>
              <a:ext cx="1327095" cy="338554"/>
            </a:xfrm>
            <a:prstGeom prst="flowChartManualOperation">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5" name="TextBox 34">
              <a:extLst>
                <a:ext uri="{FF2B5EF4-FFF2-40B4-BE49-F238E27FC236}">
                  <a16:creationId xmlns:a16="http://schemas.microsoft.com/office/drawing/2014/main" id="{1C1934CB-9A82-B94E-3D7C-F12F7D939E89}"/>
                </a:ext>
              </a:extLst>
            </p:cNvPr>
            <p:cNvSpPr txBox="1"/>
            <p:nvPr/>
          </p:nvSpPr>
          <p:spPr>
            <a:xfrm>
              <a:off x="1401064" y="2665033"/>
              <a:ext cx="1090936"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Decoder</a:t>
              </a:r>
              <a:endParaRPr lang="en-CN" sz="1600" dirty="0">
                <a:latin typeface="Times New Roman" panose="02020603050405020304" pitchFamily="18" charset="0"/>
                <a:cs typeface="Times New Roman" panose="02020603050405020304" pitchFamily="18" charset="0"/>
              </a:endParaRPr>
            </a:p>
          </p:txBody>
        </p:sp>
      </p:grpSp>
      <p:cxnSp>
        <p:nvCxnSpPr>
          <p:cNvPr id="36" name="直接箭头连接符 229">
            <a:extLst>
              <a:ext uri="{FF2B5EF4-FFF2-40B4-BE49-F238E27FC236}">
                <a16:creationId xmlns:a16="http://schemas.microsoft.com/office/drawing/2014/main" id="{B3C9829C-4482-7371-5D3C-D0B01C6503B8}"/>
              </a:ext>
            </a:extLst>
          </p:cNvPr>
          <p:cNvCxnSpPr>
            <a:cxnSpLocks/>
          </p:cNvCxnSpPr>
          <p:nvPr/>
        </p:nvCxnSpPr>
        <p:spPr>
          <a:xfrm flipH="1">
            <a:off x="2728277" y="3638424"/>
            <a:ext cx="798" cy="25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直接箭头连接符 229">
            <a:extLst>
              <a:ext uri="{FF2B5EF4-FFF2-40B4-BE49-F238E27FC236}">
                <a16:creationId xmlns:a16="http://schemas.microsoft.com/office/drawing/2014/main" id="{300FDCB9-593A-8B90-85CD-5D5932A8B404}"/>
              </a:ext>
            </a:extLst>
          </p:cNvPr>
          <p:cNvCxnSpPr>
            <a:cxnSpLocks/>
          </p:cNvCxnSpPr>
          <p:nvPr/>
        </p:nvCxnSpPr>
        <p:spPr>
          <a:xfrm flipH="1">
            <a:off x="7480422" y="3638425"/>
            <a:ext cx="798" cy="25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直接箭头连接符 229">
            <a:extLst>
              <a:ext uri="{FF2B5EF4-FFF2-40B4-BE49-F238E27FC236}">
                <a16:creationId xmlns:a16="http://schemas.microsoft.com/office/drawing/2014/main" id="{63CE7986-B43B-EDE8-A74F-1F48F1273EE6}"/>
              </a:ext>
            </a:extLst>
          </p:cNvPr>
          <p:cNvCxnSpPr>
            <a:cxnSpLocks/>
          </p:cNvCxnSpPr>
          <p:nvPr/>
        </p:nvCxnSpPr>
        <p:spPr>
          <a:xfrm flipH="1">
            <a:off x="4854709" y="3638424"/>
            <a:ext cx="798" cy="25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A18A1D1-F7CC-D779-C9CE-66D39F2F2F68}"/>
                  </a:ext>
                </a:extLst>
              </p:cNvPr>
              <p:cNvSpPr txBox="1">
                <a:spLocks/>
              </p:cNvSpPr>
              <p:nvPr/>
            </p:nvSpPr>
            <p:spPr>
              <a:xfrm>
                <a:off x="2376365" y="3237416"/>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𝑥</m:t>
                              </m:r>
                            </m:e>
                          </m:acc>
                        </m:e>
                        <m:sub>
                          <m:r>
                            <a:rPr lang="en-US" altLang="zh-CN" b="0" i="1" smtClean="0">
                              <a:solidFill>
                                <a:schemeClr val="tx1"/>
                              </a:solidFill>
                              <a:latin typeface="Cambria Math" panose="02040503050406030204" pitchFamily="18" charset="0"/>
                            </a:rPr>
                            <m:t>1</m:t>
                          </m:r>
                        </m:sub>
                      </m:sSub>
                    </m:oMath>
                  </m:oMathPara>
                </a14:m>
                <a:endParaRPr lang="en-CN" dirty="0"/>
              </a:p>
            </p:txBody>
          </p:sp>
        </mc:Choice>
        <mc:Fallback xmlns="">
          <p:sp>
            <p:nvSpPr>
              <p:cNvPr id="39" name="TextBox 38">
                <a:extLst>
                  <a:ext uri="{FF2B5EF4-FFF2-40B4-BE49-F238E27FC236}">
                    <a16:creationId xmlns:a16="http://schemas.microsoft.com/office/drawing/2014/main" id="{1A18A1D1-F7CC-D779-C9CE-66D39F2F2F68}"/>
                  </a:ext>
                </a:extLst>
              </p:cNvPr>
              <p:cNvSpPr txBox="1">
                <a:spLocks noRot="1" noChangeAspect="1" noMove="1" noResize="1" noEditPoints="1" noAdjustHandles="1" noChangeArrowheads="1" noChangeShapeType="1" noTextEdit="1"/>
              </p:cNvSpPr>
              <p:nvPr/>
            </p:nvSpPr>
            <p:spPr>
              <a:xfrm>
                <a:off x="2376365" y="3237416"/>
                <a:ext cx="704618" cy="369332"/>
              </a:xfrm>
              <a:prstGeom prst="rect">
                <a:avLst/>
              </a:prstGeom>
              <a:blipFill>
                <a:blip r:embed="rId1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E432528-4CA4-17D5-2DAA-8059673DDAD8}"/>
                  </a:ext>
                </a:extLst>
              </p:cNvPr>
              <p:cNvSpPr txBox="1">
                <a:spLocks/>
              </p:cNvSpPr>
              <p:nvPr/>
            </p:nvSpPr>
            <p:spPr>
              <a:xfrm>
                <a:off x="4502798" y="3237416"/>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𝑥</m:t>
                              </m:r>
                            </m:e>
                          </m:acc>
                        </m:e>
                        <m:sub>
                          <m:r>
                            <a:rPr lang="en-US" altLang="zh-CN" b="0" i="1" smtClean="0">
                              <a:solidFill>
                                <a:schemeClr val="tx1"/>
                              </a:solidFill>
                              <a:latin typeface="Cambria Math" panose="02040503050406030204" pitchFamily="18" charset="0"/>
                            </a:rPr>
                            <m:t>2</m:t>
                          </m:r>
                        </m:sub>
                      </m:sSub>
                    </m:oMath>
                  </m:oMathPara>
                </a14:m>
                <a:endParaRPr lang="en-CN" dirty="0"/>
              </a:p>
            </p:txBody>
          </p:sp>
        </mc:Choice>
        <mc:Fallback xmlns="">
          <p:sp>
            <p:nvSpPr>
              <p:cNvPr id="40" name="TextBox 39">
                <a:extLst>
                  <a:ext uri="{FF2B5EF4-FFF2-40B4-BE49-F238E27FC236}">
                    <a16:creationId xmlns:a16="http://schemas.microsoft.com/office/drawing/2014/main" id="{AE432528-4CA4-17D5-2DAA-8059673DDAD8}"/>
                  </a:ext>
                </a:extLst>
              </p:cNvPr>
              <p:cNvSpPr txBox="1">
                <a:spLocks noRot="1" noChangeAspect="1" noMove="1" noResize="1" noEditPoints="1" noAdjustHandles="1" noChangeArrowheads="1" noChangeShapeType="1" noTextEdit="1"/>
              </p:cNvSpPr>
              <p:nvPr/>
            </p:nvSpPr>
            <p:spPr>
              <a:xfrm>
                <a:off x="4502798" y="3237416"/>
                <a:ext cx="704618" cy="369332"/>
              </a:xfrm>
              <a:prstGeom prst="rect">
                <a:avLst/>
              </a:prstGeom>
              <a:blipFill>
                <a:blip r:embed="rId11"/>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19C814B-3FB9-48F1-1725-D23AD2EBEA56}"/>
                  </a:ext>
                </a:extLst>
              </p:cNvPr>
              <p:cNvSpPr txBox="1">
                <a:spLocks/>
              </p:cNvSpPr>
              <p:nvPr/>
            </p:nvSpPr>
            <p:spPr>
              <a:xfrm>
                <a:off x="7128511" y="3259353"/>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𝑥</m:t>
                              </m:r>
                            </m:e>
                          </m:acc>
                        </m:e>
                        <m:sub>
                          <m:r>
                            <a:rPr lang="en-US" altLang="zh-CN" b="0" i="1" smtClean="0">
                              <a:solidFill>
                                <a:schemeClr val="tx1"/>
                              </a:solidFill>
                              <a:latin typeface="Cambria Math" panose="02040503050406030204" pitchFamily="18" charset="0"/>
                            </a:rPr>
                            <m:t>𝑇</m:t>
                          </m:r>
                        </m:sub>
                      </m:sSub>
                    </m:oMath>
                  </m:oMathPara>
                </a14:m>
                <a:endParaRPr lang="en-CN" dirty="0"/>
              </a:p>
            </p:txBody>
          </p:sp>
        </mc:Choice>
        <mc:Fallback xmlns="">
          <p:sp>
            <p:nvSpPr>
              <p:cNvPr id="41" name="TextBox 40">
                <a:extLst>
                  <a:ext uri="{FF2B5EF4-FFF2-40B4-BE49-F238E27FC236}">
                    <a16:creationId xmlns:a16="http://schemas.microsoft.com/office/drawing/2014/main" id="{619C814B-3FB9-48F1-1725-D23AD2EBEA56}"/>
                  </a:ext>
                </a:extLst>
              </p:cNvPr>
              <p:cNvSpPr txBox="1">
                <a:spLocks noRot="1" noChangeAspect="1" noMove="1" noResize="1" noEditPoints="1" noAdjustHandles="1" noChangeArrowheads="1" noChangeShapeType="1" noTextEdit="1"/>
              </p:cNvSpPr>
              <p:nvPr/>
            </p:nvSpPr>
            <p:spPr>
              <a:xfrm>
                <a:off x="7128511" y="3259353"/>
                <a:ext cx="704618" cy="369332"/>
              </a:xfrm>
              <a:prstGeom prst="rect">
                <a:avLst/>
              </a:prstGeom>
              <a:blipFill>
                <a:blip r:embed="rId12"/>
                <a:stretch>
                  <a:fillRect/>
                </a:stretch>
              </a:blipFill>
            </p:spPr>
            <p:txBody>
              <a:bodyPr/>
              <a:lstStyle/>
              <a:p>
                <a:r>
                  <a:rPr lang="en-CN">
                    <a:noFill/>
                  </a:rPr>
                  <a:t> </a:t>
                </a:r>
              </a:p>
            </p:txBody>
          </p:sp>
        </mc:Fallback>
      </mc:AlternateContent>
      <p:grpSp>
        <p:nvGrpSpPr>
          <p:cNvPr id="42" name="Group 41">
            <a:extLst>
              <a:ext uri="{FF2B5EF4-FFF2-40B4-BE49-F238E27FC236}">
                <a16:creationId xmlns:a16="http://schemas.microsoft.com/office/drawing/2014/main" id="{F9798114-CB39-F7F4-AB64-C2854BE646FD}"/>
              </a:ext>
            </a:extLst>
          </p:cNvPr>
          <p:cNvGrpSpPr/>
          <p:nvPr/>
        </p:nvGrpSpPr>
        <p:grpSpPr>
          <a:xfrm>
            <a:off x="3407646" y="4763522"/>
            <a:ext cx="699033" cy="416461"/>
            <a:chOff x="5302498" y="4168234"/>
            <a:chExt cx="1714332" cy="416461"/>
          </a:xfrm>
        </p:grpSpPr>
        <p:sp>
          <p:nvSpPr>
            <p:cNvPr id="43" name="Rectangle 42">
              <a:extLst>
                <a:ext uri="{FF2B5EF4-FFF2-40B4-BE49-F238E27FC236}">
                  <a16:creationId xmlns:a16="http://schemas.microsoft.com/office/drawing/2014/main" id="{4362B232-199A-402C-002D-F2E8861FC401}"/>
                </a:ext>
              </a:extLst>
            </p:cNvPr>
            <p:cNvSpPr/>
            <p:nvPr/>
          </p:nvSpPr>
          <p:spPr>
            <a:xfrm>
              <a:off x="5302498" y="4168234"/>
              <a:ext cx="1714332" cy="41646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E6804B7-4BE6-2579-9AC5-DA5A9E8BF773}"/>
                    </a:ext>
                  </a:extLst>
                </p:cNvPr>
                <p:cNvSpPr txBox="1"/>
                <p:nvPr/>
              </p:nvSpPr>
              <p:spPr>
                <a:xfrm>
                  <a:off x="5480893" y="4177997"/>
                  <a:ext cx="1280195" cy="3849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tx1"/>
                                </a:solidFill>
                                <a:latin typeface="Cambria Math" panose="02040503050406030204" pitchFamily="18" charset="0"/>
                              </a:rPr>
                            </m:ctrlPr>
                          </m:sSubSupPr>
                          <m:e>
                            <m:acc>
                              <m:accPr>
                                <m:chr m:val="̂"/>
                                <m:ctrlPr>
                                  <a:rPr lang="en-US" altLang="zh-CN" b="0" i="1" smtClean="0">
                                    <a:solidFill>
                                      <a:schemeClr val="tx1"/>
                                    </a:solidFill>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solidFill>
                                  <a:schemeClr val="tx1"/>
                                </a:solidFill>
                                <a:latin typeface="Cambria Math" panose="02040503050406030204" pitchFamily="18" charset="0"/>
                              </a:rPr>
                              <m:t>𝑧</m:t>
                            </m:r>
                          </m:sub>
                          <m:sup>
                            <m:r>
                              <a:rPr lang="en-US" altLang="zh-CN" b="0" i="1" smtClean="0">
                                <a:solidFill>
                                  <a:schemeClr val="tx1"/>
                                </a:solidFill>
                                <a:latin typeface="Cambria Math" panose="02040503050406030204" pitchFamily="18" charset="0"/>
                              </a:rPr>
                              <m:t>−1</m:t>
                            </m:r>
                          </m:sup>
                        </m:sSubSup>
                      </m:oMath>
                    </m:oMathPara>
                  </a14:m>
                  <a:endParaRPr lang="en-CN" dirty="0"/>
                </a:p>
              </p:txBody>
            </p:sp>
          </mc:Choice>
          <mc:Fallback xmlns="">
            <p:sp>
              <p:nvSpPr>
                <p:cNvPr id="85" name="TextBox 84">
                  <a:extLst>
                    <a:ext uri="{FF2B5EF4-FFF2-40B4-BE49-F238E27FC236}">
                      <a16:creationId xmlns:a16="http://schemas.microsoft.com/office/drawing/2014/main" id="{725A7AA2-09CB-5DA5-DFB4-291AFE5E5E35}"/>
                    </a:ext>
                  </a:extLst>
                </p:cNvPr>
                <p:cNvSpPr txBox="1">
                  <a:spLocks noRot="1" noChangeAspect="1" noMove="1" noResize="1" noEditPoints="1" noAdjustHandles="1" noChangeArrowheads="1" noChangeShapeType="1" noTextEdit="1"/>
                </p:cNvSpPr>
                <p:nvPr/>
              </p:nvSpPr>
              <p:spPr>
                <a:xfrm>
                  <a:off x="5480893" y="4177997"/>
                  <a:ext cx="1280195" cy="384914"/>
                </a:xfrm>
                <a:prstGeom prst="rect">
                  <a:avLst/>
                </a:prstGeom>
                <a:blipFill>
                  <a:blip r:embed="rId13"/>
                  <a:stretch>
                    <a:fillRect l="-4762" t="-6452" b="-16129"/>
                  </a:stretch>
                </a:blipFill>
              </p:spPr>
              <p:txBody>
                <a:bodyPr/>
                <a:lstStyle/>
                <a:p>
                  <a:r>
                    <a:rPr lang="en-CN">
                      <a:noFill/>
                    </a:rPr>
                    <a:t> </a:t>
                  </a:r>
                </a:p>
              </p:txBody>
            </p:sp>
          </mc:Fallback>
        </mc:AlternateContent>
      </p:grpSp>
      <p:cxnSp>
        <p:nvCxnSpPr>
          <p:cNvPr id="45" name="直接箭头连接符 229">
            <a:extLst>
              <a:ext uri="{FF2B5EF4-FFF2-40B4-BE49-F238E27FC236}">
                <a16:creationId xmlns:a16="http://schemas.microsoft.com/office/drawing/2014/main" id="{6E933CB5-1942-0521-15C1-73417123E13D}"/>
              </a:ext>
            </a:extLst>
          </p:cNvPr>
          <p:cNvCxnSpPr>
            <a:cxnSpLocks/>
          </p:cNvCxnSpPr>
          <p:nvPr/>
        </p:nvCxnSpPr>
        <p:spPr>
          <a:xfrm flipH="1">
            <a:off x="3741393" y="4504977"/>
            <a:ext cx="798" cy="25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A427236-935D-3824-1AFB-EF239BDFB3A4}"/>
                  </a:ext>
                </a:extLst>
              </p:cNvPr>
              <p:cNvSpPr txBox="1">
                <a:spLocks/>
              </p:cNvSpPr>
              <p:nvPr/>
            </p:nvSpPr>
            <p:spPr>
              <a:xfrm>
                <a:off x="3407646" y="4209608"/>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ea typeface="Cambria Math" panose="02040503050406030204" pitchFamily="18" charset="0"/>
                                </a:rPr>
                                <m:t>𝜖</m:t>
                              </m:r>
                            </m:e>
                          </m:acc>
                        </m:e>
                        <m:sub>
                          <m:r>
                            <a:rPr lang="en-US" altLang="zh-CN" b="0" i="1" smtClean="0">
                              <a:solidFill>
                                <a:schemeClr val="tx1"/>
                              </a:solidFill>
                              <a:latin typeface="Cambria Math" panose="02040503050406030204" pitchFamily="18" charset="0"/>
                            </a:rPr>
                            <m:t>2</m:t>
                          </m:r>
                        </m:sub>
                      </m:sSub>
                    </m:oMath>
                  </m:oMathPara>
                </a14:m>
                <a:endParaRPr lang="en-CN" dirty="0"/>
              </a:p>
            </p:txBody>
          </p:sp>
        </mc:Choice>
        <mc:Fallback xmlns="">
          <p:sp>
            <p:nvSpPr>
              <p:cNvPr id="46" name="TextBox 45">
                <a:extLst>
                  <a:ext uri="{FF2B5EF4-FFF2-40B4-BE49-F238E27FC236}">
                    <a16:creationId xmlns:a16="http://schemas.microsoft.com/office/drawing/2014/main" id="{1A427236-935D-3824-1AFB-EF239BDFB3A4}"/>
                  </a:ext>
                </a:extLst>
              </p:cNvPr>
              <p:cNvSpPr txBox="1">
                <a:spLocks noRot="1" noChangeAspect="1" noMove="1" noResize="1" noEditPoints="1" noAdjustHandles="1" noChangeArrowheads="1" noChangeShapeType="1" noTextEdit="1"/>
              </p:cNvSpPr>
              <p:nvPr/>
            </p:nvSpPr>
            <p:spPr>
              <a:xfrm>
                <a:off x="3407646" y="4209608"/>
                <a:ext cx="704618" cy="369332"/>
              </a:xfrm>
              <a:prstGeom prst="rect">
                <a:avLst/>
              </a:prstGeom>
              <a:blipFill>
                <a:blip r:embed="rId14"/>
                <a:stretch>
                  <a:fillRect/>
                </a:stretch>
              </a:blipFill>
            </p:spPr>
            <p:txBody>
              <a:bodyPr/>
              <a:lstStyle/>
              <a:p>
                <a:r>
                  <a:rPr lang="en-CN">
                    <a:noFill/>
                  </a:rPr>
                  <a:t> </a:t>
                </a:r>
              </a:p>
            </p:txBody>
          </p:sp>
        </mc:Fallback>
      </mc:AlternateContent>
      <p:cxnSp>
        <p:nvCxnSpPr>
          <p:cNvPr id="47" name="直接箭头连接符 229">
            <a:extLst>
              <a:ext uri="{FF2B5EF4-FFF2-40B4-BE49-F238E27FC236}">
                <a16:creationId xmlns:a16="http://schemas.microsoft.com/office/drawing/2014/main" id="{0ED9505F-D858-0C27-C9F2-85E8CDBE252E}"/>
              </a:ext>
            </a:extLst>
          </p:cNvPr>
          <p:cNvCxnSpPr>
            <a:cxnSpLocks/>
          </p:cNvCxnSpPr>
          <p:nvPr/>
        </p:nvCxnSpPr>
        <p:spPr>
          <a:xfrm flipH="1">
            <a:off x="2868003" y="4835119"/>
            <a:ext cx="468000"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229">
            <a:extLst>
              <a:ext uri="{FF2B5EF4-FFF2-40B4-BE49-F238E27FC236}">
                <a16:creationId xmlns:a16="http://schemas.microsoft.com/office/drawing/2014/main" id="{0AE16916-939F-E6FC-2EFB-18ED0A150072}"/>
              </a:ext>
            </a:extLst>
          </p:cNvPr>
          <p:cNvCxnSpPr>
            <a:cxnSpLocks/>
          </p:cNvCxnSpPr>
          <p:nvPr/>
        </p:nvCxnSpPr>
        <p:spPr>
          <a:xfrm flipH="1">
            <a:off x="5071807" y="4835119"/>
            <a:ext cx="468000"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直接箭头连接符 229">
            <a:extLst>
              <a:ext uri="{FF2B5EF4-FFF2-40B4-BE49-F238E27FC236}">
                <a16:creationId xmlns:a16="http://schemas.microsoft.com/office/drawing/2014/main" id="{5FCD25CF-693B-DC7B-76D3-384B073807E8}"/>
              </a:ext>
            </a:extLst>
          </p:cNvPr>
          <p:cNvCxnSpPr>
            <a:cxnSpLocks/>
          </p:cNvCxnSpPr>
          <p:nvPr/>
        </p:nvCxnSpPr>
        <p:spPr>
          <a:xfrm>
            <a:off x="4198888" y="4835119"/>
            <a:ext cx="468000"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接箭头连接符 229">
            <a:extLst>
              <a:ext uri="{FF2B5EF4-FFF2-40B4-BE49-F238E27FC236}">
                <a16:creationId xmlns:a16="http://schemas.microsoft.com/office/drawing/2014/main" id="{5D4663C9-24A3-156E-2D1E-65D635397939}"/>
              </a:ext>
            </a:extLst>
          </p:cNvPr>
          <p:cNvCxnSpPr>
            <a:cxnSpLocks/>
          </p:cNvCxnSpPr>
          <p:nvPr/>
        </p:nvCxnSpPr>
        <p:spPr>
          <a:xfrm>
            <a:off x="6734432" y="4835119"/>
            <a:ext cx="468000"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1EE170E6-DCD4-C2D1-B174-0D422AE03852}"/>
              </a:ext>
            </a:extLst>
          </p:cNvPr>
          <p:cNvGrpSpPr/>
          <p:nvPr/>
        </p:nvGrpSpPr>
        <p:grpSpPr>
          <a:xfrm>
            <a:off x="5601528" y="4763522"/>
            <a:ext cx="699033" cy="416461"/>
            <a:chOff x="5302498" y="4168234"/>
            <a:chExt cx="1714332" cy="416461"/>
          </a:xfrm>
        </p:grpSpPr>
        <p:sp>
          <p:nvSpPr>
            <p:cNvPr id="52" name="Rectangle 51">
              <a:extLst>
                <a:ext uri="{FF2B5EF4-FFF2-40B4-BE49-F238E27FC236}">
                  <a16:creationId xmlns:a16="http://schemas.microsoft.com/office/drawing/2014/main" id="{4BB17A74-0982-D7AB-B8BB-35DA8EB49B46}"/>
                </a:ext>
              </a:extLst>
            </p:cNvPr>
            <p:cNvSpPr/>
            <p:nvPr/>
          </p:nvSpPr>
          <p:spPr>
            <a:xfrm>
              <a:off x="5302498" y="4168234"/>
              <a:ext cx="1714332" cy="41646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D1D53A9-1BA1-B151-259D-CED3AAA2FCB8}"/>
                    </a:ext>
                  </a:extLst>
                </p:cNvPr>
                <p:cNvSpPr txBox="1"/>
                <p:nvPr/>
              </p:nvSpPr>
              <p:spPr>
                <a:xfrm>
                  <a:off x="5480893" y="4177997"/>
                  <a:ext cx="1280195" cy="3849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tx1"/>
                                </a:solidFill>
                                <a:latin typeface="Cambria Math" panose="02040503050406030204" pitchFamily="18" charset="0"/>
                              </a:rPr>
                            </m:ctrlPr>
                          </m:sSubSupPr>
                          <m:e>
                            <m:acc>
                              <m:accPr>
                                <m:chr m:val="̂"/>
                                <m:ctrlPr>
                                  <a:rPr lang="en-US" altLang="zh-CN" b="0" i="1" smtClean="0">
                                    <a:solidFill>
                                      <a:schemeClr val="tx1"/>
                                    </a:solidFill>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solidFill>
                                  <a:schemeClr val="tx1"/>
                                </a:solidFill>
                                <a:latin typeface="Cambria Math" panose="02040503050406030204" pitchFamily="18" charset="0"/>
                              </a:rPr>
                              <m:t>𝑧</m:t>
                            </m:r>
                          </m:sub>
                          <m:sup>
                            <m:r>
                              <a:rPr lang="en-US" altLang="zh-CN" b="0" i="1" smtClean="0">
                                <a:solidFill>
                                  <a:schemeClr val="tx1"/>
                                </a:solidFill>
                                <a:latin typeface="Cambria Math" panose="02040503050406030204" pitchFamily="18" charset="0"/>
                              </a:rPr>
                              <m:t>−1</m:t>
                            </m:r>
                          </m:sup>
                        </m:sSubSup>
                      </m:oMath>
                    </m:oMathPara>
                  </a14:m>
                  <a:endParaRPr lang="en-CN" dirty="0"/>
                </a:p>
              </p:txBody>
            </p:sp>
          </mc:Choice>
          <mc:Fallback xmlns="">
            <p:sp>
              <p:nvSpPr>
                <p:cNvPr id="104" name="TextBox 103">
                  <a:extLst>
                    <a:ext uri="{FF2B5EF4-FFF2-40B4-BE49-F238E27FC236}">
                      <a16:creationId xmlns:a16="http://schemas.microsoft.com/office/drawing/2014/main" id="{4DE4E96D-BDFB-2F63-35A9-9389926CC13A}"/>
                    </a:ext>
                  </a:extLst>
                </p:cNvPr>
                <p:cNvSpPr txBox="1">
                  <a:spLocks noRot="1" noChangeAspect="1" noMove="1" noResize="1" noEditPoints="1" noAdjustHandles="1" noChangeArrowheads="1" noChangeShapeType="1" noTextEdit="1"/>
                </p:cNvSpPr>
                <p:nvPr/>
              </p:nvSpPr>
              <p:spPr>
                <a:xfrm>
                  <a:off x="5480893" y="4177997"/>
                  <a:ext cx="1280195" cy="384914"/>
                </a:xfrm>
                <a:prstGeom prst="rect">
                  <a:avLst/>
                </a:prstGeom>
                <a:blipFill>
                  <a:blip r:embed="rId15"/>
                  <a:stretch>
                    <a:fillRect l="-4762" t="-6452" b="-16129"/>
                  </a:stretch>
                </a:blipFill>
              </p:spPr>
              <p:txBody>
                <a:bodyPr/>
                <a:lstStyle/>
                <a:p>
                  <a:r>
                    <a:rPr lang="en-CN">
                      <a:noFill/>
                    </a:rPr>
                    <a:t> </a:t>
                  </a:r>
                </a:p>
              </p:txBody>
            </p:sp>
          </mc:Fallback>
        </mc:AlternateContent>
      </p:grpSp>
      <p:cxnSp>
        <p:nvCxnSpPr>
          <p:cNvPr id="54" name="直接箭头连接符 229">
            <a:extLst>
              <a:ext uri="{FF2B5EF4-FFF2-40B4-BE49-F238E27FC236}">
                <a16:creationId xmlns:a16="http://schemas.microsoft.com/office/drawing/2014/main" id="{8B76E85A-F4C4-80A1-4C8A-5670F62DDB38}"/>
              </a:ext>
            </a:extLst>
          </p:cNvPr>
          <p:cNvCxnSpPr>
            <a:cxnSpLocks/>
          </p:cNvCxnSpPr>
          <p:nvPr/>
        </p:nvCxnSpPr>
        <p:spPr>
          <a:xfrm flipH="1">
            <a:off x="5935275" y="4512099"/>
            <a:ext cx="798" cy="25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A056F00-F9E8-AC99-1E7E-452229E8421C}"/>
                  </a:ext>
                </a:extLst>
              </p:cNvPr>
              <p:cNvSpPr txBox="1">
                <a:spLocks/>
              </p:cNvSpPr>
              <p:nvPr/>
            </p:nvSpPr>
            <p:spPr>
              <a:xfrm>
                <a:off x="5601528" y="4216730"/>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ea typeface="Cambria Math" panose="02040503050406030204" pitchFamily="18" charset="0"/>
                                </a:rPr>
                                <m:t>𝜖</m:t>
                              </m:r>
                            </m:e>
                          </m:acc>
                        </m:e>
                        <m:sub>
                          <m:r>
                            <a:rPr lang="en-US" altLang="zh-CN" b="0" i="1" smtClean="0">
                              <a:solidFill>
                                <a:schemeClr val="tx1"/>
                              </a:solidFill>
                              <a:latin typeface="Cambria Math" panose="02040503050406030204" pitchFamily="18" charset="0"/>
                            </a:rPr>
                            <m:t>3</m:t>
                          </m:r>
                        </m:sub>
                      </m:sSub>
                    </m:oMath>
                  </m:oMathPara>
                </a14:m>
                <a:endParaRPr lang="en-CN" dirty="0"/>
              </a:p>
            </p:txBody>
          </p:sp>
        </mc:Choice>
        <mc:Fallback xmlns="">
          <p:sp>
            <p:nvSpPr>
              <p:cNvPr id="55" name="TextBox 54">
                <a:extLst>
                  <a:ext uri="{FF2B5EF4-FFF2-40B4-BE49-F238E27FC236}">
                    <a16:creationId xmlns:a16="http://schemas.microsoft.com/office/drawing/2014/main" id="{8A056F00-F9E8-AC99-1E7E-452229E8421C}"/>
                  </a:ext>
                </a:extLst>
              </p:cNvPr>
              <p:cNvSpPr txBox="1">
                <a:spLocks noRot="1" noChangeAspect="1" noMove="1" noResize="1" noEditPoints="1" noAdjustHandles="1" noChangeArrowheads="1" noChangeShapeType="1" noTextEdit="1"/>
              </p:cNvSpPr>
              <p:nvPr/>
            </p:nvSpPr>
            <p:spPr>
              <a:xfrm>
                <a:off x="5601528" y="4216730"/>
                <a:ext cx="704618" cy="369332"/>
              </a:xfrm>
              <a:prstGeom prst="rect">
                <a:avLst/>
              </a:prstGeom>
              <a:blipFill>
                <a:blip r:embed="rId16"/>
                <a:stretch>
                  <a:fillRect/>
                </a:stretch>
              </a:blipFill>
            </p:spPr>
            <p:txBody>
              <a:bodyPr/>
              <a:lstStyle/>
              <a:p>
                <a:r>
                  <a:rPr lang="en-CN">
                    <a:noFill/>
                  </a:rPr>
                  <a:t> </a:t>
                </a:r>
              </a:p>
            </p:txBody>
          </p:sp>
        </mc:Fallback>
      </mc:AlternateContent>
      <p:sp>
        <p:nvSpPr>
          <p:cNvPr id="56" name="TextBox 55">
            <a:extLst>
              <a:ext uri="{FF2B5EF4-FFF2-40B4-BE49-F238E27FC236}">
                <a16:creationId xmlns:a16="http://schemas.microsoft.com/office/drawing/2014/main" id="{E4B08902-E9CD-888F-CABA-8DDEB87CE3BA}"/>
              </a:ext>
            </a:extLst>
          </p:cNvPr>
          <p:cNvSpPr txBox="1"/>
          <p:nvPr/>
        </p:nvSpPr>
        <p:spPr>
          <a:xfrm>
            <a:off x="6293211" y="4492440"/>
            <a:ext cx="354301" cy="523220"/>
          </a:xfrm>
          <a:prstGeom prst="rect">
            <a:avLst/>
          </a:prstGeom>
          <a:noFill/>
        </p:spPr>
        <p:txBody>
          <a:bodyPr wrap="square" rtlCol="0">
            <a:spAutoFit/>
          </a:bodyPr>
          <a:lstStyle/>
          <a:p>
            <a:r>
              <a:rPr lang="en-US" altLang="zh-CN" sz="2800" dirty="0"/>
              <a:t>…</a:t>
            </a:r>
            <a:endParaRPr lang="en-CN" sz="2800" dirty="0"/>
          </a:p>
        </p:txBody>
      </p:sp>
      <p:sp>
        <p:nvSpPr>
          <p:cNvPr id="57" name="TextBox 56">
            <a:extLst>
              <a:ext uri="{FF2B5EF4-FFF2-40B4-BE49-F238E27FC236}">
                <a16:creationId xmlns:a16="http://schemas.microsoft.com/office/drawing/2014/main" id="{4745EAFA-1909-B76D-F0B6-5A5616B9B220}"/>
              </a:ext>
            </a:extLst>
          </p:cNvPr>
          <p:cNvSpPr txBox="1"/>
          <p:nvPr/>
        </p:nvSpPr>
        <p:spPr>
          <a:xfrm>
            <a:off x="6293211" y="5979633"/>
            <a:ext cx="354301" cy="523220"/>
          </a:xfrm>
          <a:prstGeom prst="rect">
            <a:avLst/>
          </a:prstGeom>
          <a:noFill/>
        </p:spPr>
        <p:txBody>
          <a:bodyPr wrap="square" rtlCol="0">
            <a:spAutoFit/>
          </a:bodyPr>
          <a:lstStyle/>
          <a:p>
            <a:r>
              <a:rPr lang="en-US" altLang="zh-CN" sz="2800" dirty="0"/>
              <a:t>…</a:t>
            </a:r>
            <a:endParaRPr lang="en-CN" sz="2800" dirty="0"/>
          </a:p>
        </p:txBody>
      </p:sp>
      <p:sp>
        <p:nvSpPr>
          <p:cNvPr id="58" name="Rectangle 57">
            <a:extLst>
              <a:ext uri="{FF2B5EF4-FFF2-40B4-BE49-F238E27FC236}">
                <a16:creationId xmlns:a16="http://schemas.microsoft.com/office/drawing/2014/main" id="{EC1C88D7-56A5-9B93-395D-D3D9A26A2144}"/>
              </a:ext>
            </a:extLst>
          </p:cNvPr>
          <p:cNvSpPr/>
          <p:nvPr/>
        </p:nvSpPr>
        <p:spPr>
          <a:xfrm>
            <a:off x="2477397" y="3262884"/>
            <a:ext cx="5342174" cy="336523"/>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TextBox 58">
            <a:extLst>
              <a:ext uri="{FF2B5EF4-FFF2-40B4-BE49-F238E27FC236}">
                <a16:creationId xmlns:a16="http://schemas.microsoft.com/office/drawing/2014/main" id="{05A96A02-3C4E-0104-A459-68F202FD7C11}"/>
              </a:ext>
            </a:extLst>
          </p:cNvPr>
          <p:cNvSpPr txBox="1"/>
          <p:nvPr/>
        </p:nvSpPr>
        <p:spPr>
          <a:xfrm>
            <a:off x="6293211" y="3068960"/>
            <a:ext cx="354301" cy="523220"/>
          </a:xfrm>
          <a:prstGeom prst="rect">
            <a:avLst/>
          </a:prstGeom>
          <a:noFill/>
        </p:spPr>
        <p:txBody>
          <a:bodyPr wrap="square" rtlCol="0">
            <a:spAutoFit/>
          </a:bodyPr>
          <a:lstStyle/>
          <a:p>
            <a:r>
              <a:rPr lang="en-US" altLang="zh-CN" sz="2800" dirty="0"/>
              <a:t>…</a:t>
            </a:r>
            <a:endParaRPr lang="en-CN" sz="2800" dirty="0"/>
          </a:p>
        </p:txBody>
      </p:sp>
      <p:sp>
        <p:nvSpPr>
          <p:cNvPr id="60" name="Rectangle 59">
            <a:extLst>
              <a:ext uri="{FF2B5EF4-FFF2-40B4-BE49-F238E27FC236}">
                <a16:creationId xmlns:a16="http://schemas.microsoft.com/office/drawing/2014/main" id="{62F9F7B6-4290-310A-9E4D-8A7CB9D33A69}"/>
              </a:ext>
            </a:extLst>
          </p:cNvPr>
          <p:cNvSpPr/>
          <p:nvPr/>
        </p:nvSpPr>
        <p:spPr>
          <a:xfrm>
            <a:off x="2477396" y="6159256"/>
            <a:ext cx="5342174" cy="336523"/>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8B74E79-7D0B-D1CB-54C7-129A46A4B2D7}"/>
                  </a:ext>
                </a:extLst>
              </p:cNvPr>
              <p:cNvSpPr txBox="1"/>
              <p:nvPr/>
            </p:nvSpPr>
            <p:spPr>
              <a:xfrm>
                <a:off x="7854791" y="4646328"/>
                <a:ext cx="7129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ℒ</m:t>
                          </m:r>
                        </m:e>
                        <m:sub>
                          <m:r>
                            <a:rPr lang="en-US" altLang="zh-CN" b="0" i="1" smtClean="0">
                              <a:solidFill>
                                <a:schemeClr val="tx1"/>
                              </a:solidFill>
                              <a:latin typeface="Cambria Math" panose="02040503050406030204" pitchFamily="18" charset="0"/>
                              <a:ea typeface="Cambria Math" panose="02040503050406030204" pitchFamily="18" charset="0"/>
                            </a:rPr>
                            <m:t>𝑅𝑒𝑐𝑜𝑛</m:t>
                          </m:r>
                        </m:sub>
                      </m:sSub>
                    </m:oMath>
                  </m:oMathPara>
                </a14:m>
                <a:endParaRPr lang="en-CN" dirty="0"/>
              </a:p>
            </p:txBody>
          </p:sp>
        </mc:Choice>
        <mc:Fallback xmlns="">
          <p:sp>
            <p:nvSpPr>
              <p:cNvPr id="61" name="TextBox 60">
                <a:extLst>
                  <a:ext uri="{FF2B5EF4-FFF2-40B4-BE49-F238E27FC236}">
                    <a16:creationId xmlns:a16="http://schemas.microsoft.com/office/drawing/2014/main" id="{28B74E79-7D0B-D1CB-54C7-129A46A4B2D7}"/>
                  </a:ext>
                </a:extLst>
              </p:cNvPr>
              <p:cNvSpPr txBox="1">
                <a:spLocks noRot="1" noChangeAspect="1" noMove="1" noResize="1" noEditPoints="1" noAdjustHandles="1" noChangeArrowheads="1" noChangeShapeType="1" noTextEdit="1"/>
              </p:cNvSpPr>
              <p:nvPr/>
            </p:nvSpPr>
            <p:spPr>
              <a:xfrm>
                <a:off x="7854791" y="4646328"/>
                <a:ext cx="712941" cy="369332"/>
              </a:xfrm>
              <a:prstGeom prst="rect">
                <a:avLst/>
              </a:prstGeom>
              <a:blipFill>
                <a:blip r:embed="rId17"/>
                <a:stretch>
                  <a:fillRect r="-8772"/>
                </a:stretch>
              </a:blipFill>
            </p:spPr>
            <p:txBody>
              <a:bodyPr/>
              <a:lstStyle/>
              <a:p>
                <a:r>
                  <a:rPr lang="en-CN">
                    <a:noFill/>
                  </a:rPr>
                  <a:t> </a:t>
                </a:r>
              </a:p>
            </p:txBody>
          </p:sp>
        </mc:Fallback>
      </mc:AlternateContent>
      <p:cxnSp>
        <p:nvCxnSpPr>
          <p:cNvPr id="62" name="Elbow Connector 61">
            <a:extLst>
              <a:ext uri="{FF2B5EF4-FFF2-40B4-BE49-F238E27FC236}">
                <a16:creationId xmlns:a16="http://schemas.microsoft.com/office/drawing/2014/main" id="{51C577BE-9C32-29A2-72C6-647DCC8AC920}"/>
              </a:ext>
            </a:extLst>
          </p:cNvPr>
          <p:cNvCxnSpPr>
            <a:cxnSpLocks/>
            <a:endCxn id="61" idx="0"/>
          </p:cNvCxnSpPr>
          <p:nvPr/>
        </p:nvCxnSpPr>
        <p:spPr>
          <a:xfrm rot="16200000" flipH="1">
            <a:off x="7410097" y="3845163"/>
            <a:ext cx="1217418" cy="384912"/>
          </a:xfrm>
          <a:prstGeom prst="bentConnector3">
            <a:avLst>
              <a:gd name="adj1" fmla="val 79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405460B3-6580-99A4-4B49-88D6C42E7D38}"/>
              </a:ext>
            </a:extLst>
          </p:cNvPr>
          <p:cNvCxnSpPr>
            <a:cxnSpLocks/>
            <a:endCxn id="61" idx="2"/>
          </p:cNvCxnSpPr>
          <p:nvPr/>
        </p:nvCxnSpPr>
        <p:spPr>
          <a:xfrm rot="5400000" flipH="1" flipV="1">
            <a:off x="7366266" y="5482522"/>
            <a:ext cx="1311858" cy="378134"/>
          </a:xfrm>
          <a:prstGeom prst="bentConnector3">
            <a:avLst>
              <a:gd name="adj1" fmla="val 32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F8F5C11-942E-260A-11DF-A1387B6CD7FD}"/>
                  </a:ext>
                </a:extLst>
              </p:cNvPr>
              <p:cNvSpPr txBox="1"/>
              <p:nvPr/>
            </p:nvSpPr>
            <p:spPr>
              <a:xfrm>
                <a:off x="3540374" y="3608665"/>
                <a:ext cx="447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𝜖</m:t>
                      </m:r>
                    </m:oMath>
                  </m:oMathPara>
                </a14:m>
                <a:endParaRPr lang="en-CN" dirty="0"/>
              </a:p>
            </p:txBody>
          </p:sp>
        </mc:Choice>
        <mc:Fallback xmlns="">
          <p:sp>
            <p:nvSpPr>
              <p:cNvPr id="64" name="TextBox 63">
                <a:extLst>
                  <a:ext uri="{FF2B5EF4-FFF2-40B4-BE49-F238E27FC236}">
                    <a16:creationId xmlns:a16="http://schemas.microsoft.com/office/drawing/2014/main" id="{9F8F5C11-942E-260A-11DF-A1387B6CD7FD}"/>
                  </a:ext>
                </a:extLst>
              </p:cNvPr>
              <p:cNvSpPr txBox="1">
                <a:spLocks noRot="1" noChangeAspect="1" noMove="1" noResize="1" noEditPoints="1" noAdjustHandles="1" noChangeArrowheads="1" noChangeShapeType="1" noTextEdit="1"/>
              </p:cNvSpPr>
              <p:nvPr/>
            </p:nvSpPr>
            <p:spPr>
              <a:xfrm>
                <a:off x="3540374" y="3608665"/>
                <a:ext cx="447486" cy="369332"/>
              </a:xfrm>
              <a:prstGeom prst="rect">
                <a:avLst/>
              </a:prstGeom>
              <a:blipFill>
                <a:blip r:embed="rId18"/>
                <a:stretch>
                  <a:fillRect/>
                </a:stretch>
              </a:blipFill>
            </p:spPr>
            <p:txBody>
              <a:bodyPr/>
              <a:lstStyle/>
              <a:p>
                <a:r>
                  <a:rPr lang="en-CN">
                    <a:noFill/>
                  </a:rPr>
                  <a:t> </a:t>
                </a:r>
              </a:p>
            </p:txBody>
          </p:sp>
        </mc:Fallback>
      </mc:AlternateContent>
      <p:cxnSp>
        <p:nvCxnSpPr>
          <p:cNvPr id="65" name="直接箭头连接符 229">
            <a:extLst>
              <a:ext uri="{FF2B5EF4-FFF2-40B4-BE49-F238E27FC236}">
                <a16:creationId xmlns:a16="http://schemas.microsoft.com/office/drawing/2014/main" id="{4C4585A9-E228-03D6-77DE-6B81BE4CFA85}"/>
              </a:ext>
            </a:extLst>
          </p:cNvPr>
          <p:cNvCxnSpPr>
            <a:cxnSpLocks/>
          </p:cNvCxnSpPr>
          <p:nvPr/>
        </p:nvCxnSpPr>
        <p:spPr>
          <a:xfrm rot="10800000" flipH="1">
            <a:off x="3757162" y="3913886"/>
            <a:ext cx="489" cy="360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5CF1029-D755-7559-B0B1-4C1C1B0D5C86}"/>
                  </a:ext>
                </a:extLst>
              </p:cNvPr>
              <p:cNvSpPr txBox="1"/>
              <p:nvPr/>
            </p:nvSpPr>
            <p:spPr>
              <a:xfrm>
                <a:off x="5721213" y="3592201"/>
                <a:ext cx="447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𝜖</m:t>
                      </m:r>
                    </m:oMath>
                  </m:oMathPara>
                </a14:m>
                <a:endParaRPr lang="en-CN" dirty="0"/>
              </a:p>
            </p:txBody>
          </p:sp>
        </mc:Choice>
        <mc:Fallback xmlns="">
          <p:sp>
            <p:nvSpPr>
              <p:cNvPr id="66" name="TextBox 65">
                <a:extLst>
                  <a:ext uri="{FF2B5EF4-FFF2-40B4-BE49-F238E27FC236}">
                    <a16:creationId xmlns:a16="http://schemas.microsoft.com/office/drawing/2014/main" id="{C5CF1029-D755-7559-B0B1-4C1C1B0D5C86}"/>
                  </a:ext>
                </a:extLst>
              </p:cNvPr>
              <p:cNvSpPr txBox="1">
                <a:spLocks noRot="1" noChangeAspect="1" noMove="1" noResize="1" noEditPoints="1" noAdjustHandles="1" noChangeArrowheads="1" noChangeShapeType="1" noTextEdit="1"/>
              </p:cNvSpPr>
              <p:nvPr/>
            </p:nvSpPr>
            <p:spPr>
              <a:xfrm>
                <a:off x="5721213" y="3592201"/>
                <a:ext cx="447486" cy="369332"/>
              </a:xfrm>
              <a:prstGeom prst="rect">
                <a:avLst/>
              </a:prstGeom>
              <a:blipFill>
                <a:blip r:embed="rId19"/>
                <a:stretch>
                  <a:fillRect/>
                </a:stretch>
              </a:blipFill>
            </p:spPr>
            <p:txBody>
              <a:bodyPr/>
              <a:lstStyle/>
              <a:p>
                <a:r>
                  <a:rPr lang="en-CN">
                    <a:noFill/>
                  </a:rPr>
                  <a:t> </a:t>
                </a:r>
              </a:p>
            </p:txBody>
          </p:sp>
        </mc:Fallback>
      </mc:AlternateContent>
      <p:cxnSp>
        <p:nvCxnSpPr>
          <p:cNvPr id="67" name="直接箭头连接符 229">
            <a:extLst>
              <a:ext uri="{FF2B5EF4-FFF2-40B4-BE49-F238E27FC236}">
                <a16:creationId xmlns:a16="http://schemas.microsoft.com/office/drawing/2014/main" id="{B3613770-F793-D4F6-D2C4-5E2CD750AF17}"/>
              </a:ext>
            </a:extLst>
          </p:cNvPr>
          <p:cNvCxnSpPr>
            <a:cxnSpLocks/>
          </p:cNvCxnSpPr>
          <p:nvPr/>
        </p:nvCxnSpPr>
        <p:spPr>
          <a:xfrm rot="10800000" flipH="1">
            <a:off x="5938424" y="3886924"/>
            <a:ext cx="489" cy="360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8C6D95D-52D8-F907-4DDB-D0A32DDFED43}"/>
                  </a:ext>
                </a:extLst>
              </p:cNvPr>
              <p:cNvSpPr txBox="1"/>
              <p:nvPr/>
            </p:nvSpPr>
            <p:spPr>
              <a:xfrm>
                <a:off x="3777669" y="4011243"/>
                <a:ext cx="447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ℒ</m:t>
                          </m:r>
                        </m:e>
                        <m:sub>
                          <m:r>
                            <a:rPr lang="en-US" altLang="zh-CN" b="0" i="1" smtClean="0">
                              <a:solidFill>
                                <a:schemeClr val="tx1"/>
                              </a:solidFill>
                              <a:latin typeface="Cambria Math" panose="02040503050406030204" pitchFamily="18" charset="0"/>
                              <a:ea typeface="Cambria Math" panose="02040503050406030204" pitchFamily="18" charset="0"/>
                            </a:rPr>
                            <m:t>𝐾𝐿𝐷</m:t>
                          </m:r>
                        </m:sub>
                      </m:sSub>
                    </m:oMath>
                  </m:oMathPara>
                </a14:m>
                <a:endParaRPr lang="en-CN" dirty="0"/>
              </a:p>
            </p:txBody>
          </p:sp>
        </mc:Choice>
        <mc:Fallback xmlns="">
          <p:sp>
            <p:nvSpPr>
              <p:cNvPr id="68" name="TextBox 67">
                <a:extLst>
                  <a:ext uri="{FF2B5EF4-FFF2-40B4-BE49-F238E27FC236}">
                    <a16:creationId xmlns:a16="http://schemas.microsoft.com/office/drawing/2014/main" id="{18C6D95D-52D8-F907-4DDB-D0A32DDFED43}"/>
                  </a:ext>
                </a:extLst>
              </p:cNvPr>
              <p:cNvSpPr txBox="1">
                <a:spLocks noRot="1" noChangeAspect="1" noMove="1" noResize="1" noEditPoints="1" noAdjustHandles="1" noChangeArrowheads="1" noChangeShapeType="1" noTextEdit="1"/>
              </p:cNvSpPr>
              <p:nvPr/>
            </p:nvSpPr>
            <p:spPr>
              <a:xfrm>
                <a:off x="3777669" y="4011243"/>
                <a:ext cx="447486" cy="369332"/>
              </a:xfrm>
              <a:prstGeom prst="rect">
                <a:avLst/>
              </a:prstGeom>
              <a:blipFill>
                <a:blip r:embed="rId20"/>
                <a:stretch>
                  <a:fillRect r="-388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3186389-00AE-0E6A-0992-238DC3093938}"/>
                  </a:ext>
                </a:extLst>
              </p:cNvPr>
              <p:cNvSpPr txBox="1"/>
              <p:nvPr/>
            </p:nvSpPr>
            <p:spPr>
              <a:xfrm>
                <a:off x="5978681" y="4000026"/>
                <a:ext cx="447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ℒ</m:t>
                          </m:r>
                        </m:e>
                        <m:sub>
                          <m:r>
                            <a:rPr lang="en-US" altLang="zh-CN" b="0" i="1" smtClean="0">
                              <a:solidFill>
                                <a:schemeClr val="tx1"/>
                              </a:solidFill>
                              <a:latin typeface="Cambria Math" panose="02040503050406030204" pitchFamily="18" charset="0"/>
                              <a:ea typeface="Cambria Math" panose="02040503050406030204" pitchFamily="18" charset="0"/>
                            </a:rPr>
                            <m:t>𝐾𝐿𝐷</m:t>
                          </m:r>
                        </m:sub>
                      </m:sSub>
                    </m:oMath>
                  </m:oMathPara>
                </a14:m>
                <a:endParaRPr lang="en-CN" dirty="0"/>
              </a:p>
            </p:txBody>
          </p:sp>
        </mc:Choice>
        <mc:Fallback xmlns="">
          <p:sp>
            <p:nvSpPr>
              <p:cNvPr id="69" name="TextBox 68">
                <a:extLst>
                  <a:ext uri="{FF2B5EF4-FFF2-40B4-BE49-F238E27FC236}">
                    <a16:creationId xmlns:a16="http://schemas.microsoft.com/office/drawing/2014/main" id="{73186389-00AE-0E6A-0992-238DC3093938}"/>
                  </a:ext>
                </a:extLst>
              </p:cNvPr>
              <p:cNvSpPr txBox="1">
                <a:spLocks noRot="1" noChangeAspect="1" noMove="1" noResize="1" noEditPoints="1" noAdjustHandles="1" noChangeArrowheads="1" noChangeShapeType="1" noTextEdit="1"/>
              </p:cNvSpPr>
              <p:nvPr/>
            </p:nvSpPr>
            <p:spPr>
              <a:xfrm>
                <a:off x="5978681" y="4000026"/>
                <a:ext cx="447486" cy="369332"/>
              </a:xfrm>
              <a:prstGeom prst="rect">
                <a:avLst/>
              </a:prstGeom>
              <a:blipFill>
                <a:blip r:embed="rId21"/>
                <a:stretch>
                  <a:fillRect r="-388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0" name="文本框 3">
                <a:extLst>
                  <a:ext uri="{FF2B5EF4-FFF2-40B4-BE49-F238E27FC236}">
                    <a16:creationId xmlns:a16="http://schemas.microsoft.com/office/drawing/2014/main" id="{A1DC65A9-4A6D-0CEF-D858-D8AC21496392}"/>
                  </a:ext>
                </a:extLst>
              </p:cNvPr>
              <p:cNvSpPr txBox="1"/>
              <p:nvPr/>
            </p:nvSpPr>
            <p:spPr>
              <a:xfrm>
                <a:off x="263353" y="954260"/>
                <a:ext cx="11737304" cy="2212144"/>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b="1" dirty="0"/>
                  <a:t>Auto-Encoder Model</a:t>
                </a:r>
                <a:r>
                  <a:rPr lang="en-US" altLang="zh-CN" sz="2400" dirty="0"/>
                  <a:t>: </a:t>
                </a:r>
                <a:r>
                  <a:rPr lang="en-US" altLang="zh-CN" sz="2400" dirty="0">
                    <a:cs typeface="Arial" panose="020B0604020202020204" pitchFamily="34" charset="0"/>
                  </a:rPr>
                  <a:t>E</a:t>
                </a:r>
                <a:r>
                  <a:rPr lang="en-US" sz="2400" dirty="0">
                    <a:cs typeface="Arial" panose="020B0604020202020204" pitchFamily="34" charset="0"/>
                  </a:rPr>
                  <a:t>stimates the mixing function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𝑔</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 </m:t>
                    </m:r>
                  </m:oMath>
                </a14:m>
                <a:r>
                  <a:rPr lang="en-US" sz="2400" dirty="0">
                    <a:cs typeface="Arial" panose="020B0604020202020204" pitchFamily="34" charset="0"/>
                  </a:rPr>
                  <a:t> and de-mixing function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𝑧</m:t>
                            </m:r>
                          </m:e>
                        </m:acc>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𝑔</m:t>
                            </m:r>
                          </m:e>
                        </m:acc>
                      </m:e>
                      <m:sup>
                        <m:r>
                          <a:rPr lang="en-US" altLang="zh-CN" sz="2400" i="1">
                            <a:latin typeface="Cambria Math" panose="02040503050406030204" pitchFamily="18" charset="0"/>
                          </a:rPr>
                          <m:t>−1</m:t>
                        </m:r>
                      </m:sup>
                    </m:sSup>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oMath>
                </a14:m>
                <a:r>
                  <a:rPr lang="en-US" sz="2400" dirty="0">
                    <a:cs typeface="Arial" panose="020B0604020202020204" pitchFamily="34" charset="0"/>
                  </a:rPr>
                  <a:t>. Invertibility is enforced by reconstruction loss.</a:t>
                </a:r>
                <a:endParaRPr lang="en-US" sz="2400" dirty="0"/>
              </a:p>
              <a:p>
                <a:pPr marL="285750" indent="-285750">
                  <a:buFont typeface="Wingdings" panose="05000000000000000000" pitchFamily="2" charset="2"/>
                  <a:buChar char="Ø"/>
                  <a:defRPr/>
                </a:pPr>
                <a:r>
                  <a:rPr lang="en-US" altLang="zh-CN" sz="2400" b="1" dirty="0"/>
                  <a:t>Prior Network</a:t>
                </a:r>
                <a:r>
                  <a:rPr lang="en-US" altLang="zh-CN" sz="2400" dirty="0"/>
                  <a:t>: </a:t>
                </a:r>
                <a:r>
                  <a:rPr lang="en-US" sz="2400" dirty="0">
                    <a:cs typeface="Arial" panose="020B0604020202020204" pitchFamily="34" charset="0"/>
                  </a:rPr>
                  <a:t>Estimates the prior distribution </a:t>
                </a:r>
                <a14:m>
                  <m:oMath xmlns:m="http://schemas.openxmlformats.org/officeDocument/2006/math">
                    <m:r>
                      <a:rPr lang="en-US" sz="2400" b="0" i="1" smtClean="0">
                        <a:latin typeface="Cambria Math" panose="02040503050406030204" pitchFamily="18" charset="0"/>
                        <a:cs typeface="Arial" panose="020B0604020202020204" pitchFamily="34" charset="0"/>
                      </a:rPr>
                      <m:t>𝑝</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𝑧</m:t>
                        </m:r>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𝑧</m:t>
                        </m:r>
                      </m:e>
                      <m:sub>
                        <m:r>
                          <a:rPr lang="en-US" sz="2400" b="0" i="1" smtClean="0">
                            <a:latin typeface="Cambria Math" panose="02040503050406030204" pitchFamily="18" charset="0"/>
                            <a:cs typeface="Arial" panose="020B0604020202020204" pitchFamily="34" charset="0"/>
                          </a:rPr>
                          <m:t>𝐻</m:t>
                        </m:r>
                      </m:sub>
                    </m:sSub>
                    <m:r>
                      <a:rPr lang="en-US" sz="2400" b="0" i="1" smtClean="0">
                        <a:latin typeface="Cambria Math" panose="02040503050406030204" pitchFamily="18" charset="0"/>
                        <a:cs typeface="Arial" panose="020B0604020202020204" pitchFamily="34" charset="0"/>
                      </a:rPr>
                      <m:t>)</m:t>
                    </m:r>
                  </m:oMath>
                </a14:m>
                <a:r>
                  <a:rPr lang="en-US" sz="2400" dirty="0">
                    <a:cs typeface="Arial" panose="020B0604020202020204" pitchFamily="34" charset="0"/>
                  </a:rPr>
                  <a:t> by learning the inverse dynamics </a:t>
                </a:r>
                <a14:m>
                  <m:oMath xmlns:m="http://schemas.openxmlformats.org/officeDocument/2006/math">
                    <m:sSubSup>
                      <m:sSubSupPr>
                        <m:ctrlPr>
                          <a:rPr lang="en-US" sz="2400" b="0" i="1" smtClean="0">
                            <a:latin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cs typeface="Arial" panose="020B0604020202020204" pitchFamily="34" charset="0"/>
                          </a:rPr>
                          <m:t>𝑓</m:t>
                        </m:r>
                      </m:e>
                      <m:sub>
                        <m:r>
                          <a:rPr lang="en-US" sz="2400" b="0" i="1" smtClean="0">
                            <a:latin typeface="Cambria Math" panose="02040503050406030204" pitchFamily="18" charset="0"/>
                            <a:cs typeface="Arial" panose="020B0604020202020204" pitchFamily="34" charset="0"/>
                          </a:rPr>
                          <m:t>𝑧</m:t>
                        </m:r>
                      </m:sub>
                      <m:sup>
                        <m:r>
                          <a:rPr lang="en-US" sz="2400" b="0" i="1" smtClean="0">
                            <a:latin typeface="Cambria Math" panose="02040503050406030204" pitchFamily="18" charset="0"/>
                            <a:cs typeface="Arial" panose="020B0604020202020204" pitchFamily="34" charset="0"/>
                          </a:rPr>
                          <m:t>−1</m:t>
                        </m:r>
                      </m:sup>
                    </m:sSubSup>
                  </m:oMath>
                </a14:m>
                <a:r>
                  <a:rPr lang="en-US" sz="2400" dirty="0">
                    <a:cs typeface="Arial" panose="020B0604020202020204" pitchFamily="34" charset="0"/>
                  </a:rPr>
                  <a:t>, by change of variable </a:t>
                </a:r>
                <a14:m>
                  <m:oMath xmlns:m="http://schemas.openxmlformats.org/officeDocument/2006/math">
                    <m:r>
                      <a:rPr lang="en-US" sz="2400" i="1">
                        <a:latin typeface="Cambria Math" panose="02040503050406030204" pitchFamily="18" charset="0"/>
                        <a:cs typeface="Arial" panose="020B0604020202020204" pitchFamily="34" charset="0"/>
                      </a:rPr>
                      <m:t>𝑝</m:t>
                    </m:r>
                    <m:d>
                      <m:dPr>
                        <m:ctrlPr>
                          <a:rPr lang="en-US" sz="2400" i="1">
                            <a:latin typeface="Cambria Math" panose="02040503050406030204" pitchFamily="18" charset="0"/>
                            <a:cs typeface="Arial" panose="020B0604020202020204" pitchFamily="34" charset="0"/>
                          </a:rPr>
                        </m:ctrlPr>
                      </m:dPr>
                      <m:e>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𝑧</m:t>
                            </m:r>
                          </m:e>
                          <m:sub>
                            <m:r>
                              <a:rPr lang="en-US" sz="2400" i="1">
                                <a:latin typeface="Cambria Math" panose="02040503050406030204" pitchFamily="18" charset="0"/>
                                <a:cs typeface="Arial" panose="020B0604020202020204" pitchFamily="34" charset="0"/>
                              </a:rPr>
                              <m:t>𝑡</m:t>
                            </m:r>
                          </m:sub>
                        </m:sSub>
                      </m:e>
                      <m:e>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𝑧</m:t>
                            </m:r>
                          </m:e>
                          <m:sub>
                            <m:r>
                              <a:rPr lang="en-US" sz="2400" i="1">
                                <a:latin typeface="Cambria Math" panose="02040503050406030204" pitchFamily="18" charset="0"/>
                                <a:cs typeface="Arial" panose="020B0604020202020204" pitchFamily="34" charset="0"/>
                              </a:rPr>
                              <m:t>𝐻</m:t>
                            </m:r>
                          </m:sub>
                        </m:sSub>
                      </m:e>
                    </m:d>
                    <m:r>
                      <a:rPr lang="en-US" sz="2400" b="0" i="0"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𝑝</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𝜀</m:t>
                        </m:r>
                      </m:sub>
                    </m:sSub>
                    <m:d>
                      <m:dPr>
                        <m:ctrlPr>
                          <a:rPr lang="en-US" sz="2400" b="0" i="1" smtClean="0">
                            <a:latin typeface="Cambria Math" panose="02040503050406030204" pitchFamily="18" charset="0"/>
                            <a:cs typeface="Arial" panose="020B0604020202020204" pitchFamily="34" charset="0"/>
                          </a:rPr>
                        </m:ctrlPr>
                      </m:dPr>
                      <m:e>
                        <m:sSubSup>
                          <m:sSubSupPr>
                            <m:ctrlPr>
                              <a:rPr lang="en-US" sz="2400" i="1">
                                <a:latin typeface="Cambria Math" panose="02040503050406030204" pitchFamily="18" charset="0"/>
                                <a:cs typeface="Arial" panose="020B0604020202020204" pitchFamily="34" charset="0"/>
                              </a:rPr>
                            </m:ctrlPr>
                          </m:sSubSupPr>
                          <m:e>
                            <m:r>
                              <a:rPr lang="en-US" sz="2400" i="1">
                                <a:latin typeface="Cambria Math" panose="02040503050406030204" pitchFamily="18" charset="0"/>
                                <a:cs typeface="Arial" panose="020B0604020202020204" pitchFamily="34" charset="0"/>
                              </a:rPr>
                              <m:t>𝑓</m:t>
                            </m:r>
                          </m:e>
                          <m:sub>
                            <m:r>
                              <a:rPr lang="en-US" sz="2400" i="1">
                                <a:latin typeface="Cambria Math" panose="02040503050406030204" pitchFamily="18" charset="0"/>
                                <a:cs typeface="Arial" panose="020B0604020202020204" pitchFamily="34" charset="0"/>
                              </a:rPr>
                              <m:t>𝑧</m:t>
                            </m:r>
                          </m:sub>
                          <m:sup>
                            <m:r>
                              <a:rPr lang="en-US" sz="2400" i="1">
                                <a:latin typeface="Cambria Math" panose="02040503050406030204" pitchFamily="18" charset="0"/>
                                <a:cs typeface="Arial" panose="020B0604020202020204" pitchFamily="34" charset="0"/>
                              </a:rPr>
                              <m:t>−1</m:t>
                            </m:r>
                          </m:sup>
                        </m:sSubSup>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𝑧</m:t>
                                </m:r>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𝑧</m:t>
                                </m:r>
                              </m:e>
                              <m:sub>
                                <m:r>
                                  <a:rPr lang="en-US" sz="2400" b="0" i="1" smtClean="0">
                                    <a:latin typeface="Cambria Math" panose="02040503050406030204" pitchFamily="18" charset="0"/>
                                    <a:cs typeface="Arial" panose="020B0604020202020204" pitchFamily="34" charset="0"/>
                                  </a:rPr>
                                  <m:t>𝐻</m:t>
                                </m:r>
                              </m:sub>
                            </m:sSub>
                          </m:e>
                        </m:d>
                      </m:e>
                    </m:d>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sz="2400" i="1">
                                <a:latin typeface="Cambria Math" panose="02040503050406030204" pitchFamily="18" charset="0"/>
                                <a:cs typeface="Arial" panose="020B0604020202020204" pitchFamily="34" charset="0"/>
                              </a:rPr>
                            </m:ctrlPr>
                          </m:sSubSupPr>
                          <m:e>
                            <m:r>
                              <a:rPr lang="en-US" sz="2400" i="1">
                                <a:latin typeface="Cambria Math" panose="02040503050406030204" pitchFamily="18" charset="0"/>
                                <a:cs typeface="Arial" panose="020B0604020202020204" pitchFamily="34" charset="0"/>
                              </a:rPr>
                              <m:t>𝑓</m:t>
                            </m:r>
                          </m:e>
                          <m:sub>
                            <m:r>
                              <a:rPr lang="en-US" sz="2400" i="1">
                                <a:latin typeface="Cambria Math" panose="02040503050406030204" pitchFamily="18" charset="0"/>
                                <a:cs typeface="Arial" panose="020B0604020202020204" pitchFamily="34" charset="0"/>
                              </a:rPr>
                              <m:t>𝑧</m:t>
                            </m:r>
                          </m:sub>
                          <m:sup>
                            <m:r>
                              <a:rPr lang="en-US" sz="2400" i="1">
                                <a:latin typeface="Cambria Math" panose="02040503050406030204" pitchFamily="18" charset="0"/>
                                <a:cs typeface="Arial" panose="020B0604020202020204" pitchFamily="34" charset="0"/>
                              </a:rPr>
                              <m:t>−1</m:t>
                            </m:r>
                          </m:sup>
                        </m:sSubSup>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sub>
                        </m:sSub>
                      </m:den>
                    </m:f>
                    <m:r>
                      <a:rPr lang="en-US" sz="2400" b="0" i="1" smtClean="0">
                        <a:latin typeface="Cambria Math" panose="02040503050406030204" pitchFamily="18" charset="0"/>
                        <a:cs typeface="Arial" panose="020B0604020202020204" pitchFamily="34" charset="0"/>
                      </a:rPr>
                      <m:t>|</m:t>
                    </m:r>
                  </m:oMath>
                </a14:m>
                <a:r>
                  <a:rPr lang="en-US" sz="2400" i="1" dirty="0">
                    <a:cs typeface="Arial" panose="020B0604020202020204" pitchFamily="34" charset="0"/>
                  </a:rPr>
                  <a:t>. </a:t>
                </a:r>
                <a:r>
                  <a:rPr lang="en-US" sz="2400" dirty="0">
                    <a:cs typeface="Arial" panose="020B0604020202020204" pitchFamily="34" charset="0"/>
                  </a:rPr>
                  <a:t>By constraining this prior, we encourage the conditional independence.</a:t>
                </a:r>
                <a:endParaRPr lang="en-US" sz="2400" i="1" dirty="0">
                  <a:cs typeface="Arial" panose="020B0604020202020204" pitchFamily="34" charset="0"/>
                </a:endParaRPr>
              </a:p>
            </p:txBody>
          </p:sp>
        </mc:Choice>
        <mc:Fallback xmlns="">
          <p:sp>
            <p:nvSpPr>
              <p:cNvPr id="70" name="文本框 3">
                <a:extLst>
                  <a:ext uri="{FF2B5EF4-FFF2-40B4-BE49-F238E27FC236}">
                    <a16:creationId xmlns:a16="http://schemas.microsoft.com/office/drawing/2014/main" id="{A1DC65A9-4A6D-0CEF-D858-D8AC21496392}"/>
                  </a:ext>
                </a:extLst>
              </p:cNvPr>
              <p:cNvSpPr txBox="1">
                <a:spLocks noRot="1" noChangeAspect="1" noMove="1" noResize="1" noEditPoints="1" noAdjustHandles="1" noChangeArrowheads="1" noChangeShapeType="1" noTextEdit="1"/>
              </p:cNvSpPr>
              <p:nvPr/>
            </p:nvSpPr>
            <p:spPr>
              <a:xfrm>
                <a:off x="263353" y="954260"/>
                <a:ext cx="11737304" cy="2212144"/>
              </a:xfrm>
              <a:prstGeom prst="rect">
                <a:avLst/>
              </a:prstGeom>
              <a:blipFill>
                <a:blip r:embed="rId22"/>
                <a:stretch>
                  <a:fillRect l="-648" t="-1714" b="-5143"/>
                </a:stretch>
              </a:blipFill>
            </p:spPr>
            <p:txBody>
              <a:bodyPr/>
              <a:lstStyle/>
              <a:p>
                <a:r>
                  <a:rPr lang="en-CN">
                    <a:noFill/>
                  </a:rPr>
                  <a:t> </a:t>
                </a:r>
              </a:p>
            </p:txBody>
          </p:sp>
        </mc:Fallback>
      </mc:AlternateContent>
      <p:sp>
        <p:nvSpPr>
          <p:cNvPr id="71" name="Rectangle 70">
            <a:extLst>
              <a:ext uri="{FF2B5EF4-FFF2-40B4-BE49-F238E27FC236}">
                <a16:creationId xmlns:a16="http://schemas.microsoft.com/office/drawing/2014/main" id="{3C88821F-3F39-B508-9590-094DD746226F}"/>
              </a:ext>
            </a:extLst>
          </p:cNvPr>
          <p:cNvSpPr/>
          <p:nvPr/>
        </p:nvSpPr>
        <p:spPr>
          <a:xfrm>
            <a:off x="6885112" y="3068961"/>
            <a:ext cx="1744959" cy="365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Rectangle 71">
            <a:extLst>
              <a:ext uri="{FF2B5EF4-FFF2-40B4-BE49-F238E27FC236}">
                <a16:creationId xmlns:a16="http://schemas.microsoft.com/office/drawing/2014/main" id="{AAAE859C-1606-997B-F840-A7067FC670AA}"/>
              </a:ext>
            </a:extLst>
          </p:cNvPr>
          <p:cNvSpPr/>
          <p:nvPr/>
        </p:nvSpPr>
        <p:spPr>
          <a:xfrm>
            <a:off x="5414918" y="3592180"/>
            <a:ext cx="1440560" cy="1707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95" name="Group 94">
            <a:extLst>
              <a:ext uri="{FF2B5EF4-FFF2-40B4-BE49-F238E27FC236}">
                <a16:creationId xmlns:a16="http://schemas.microsoft.com/office/drawing/2014/main" id="{7DBFF657-0F61-2D6C-6751-84C704126AE0}"/>
              </a:ext>
            </a:extLst>
          </p:cNvPr>
          <p:cNvGrpSpPr/>
          <p:nvPr/>
        </p:nvGrpSpPr>
        <p:grpSpPr>
          <a:xfrm>
            <a:off x="1958028" y="5293472"/>
            <a:ext cx="6048672" cy="848416"/>
            <a:chOff x="4986657" y="5658084"/>
            <a:chExt cx="6029573" cy="854778"/>
          </a:xfrm>
        </p:grpSpPr>
        <p:sp>
          <p:nvSpPr>
            <p:cNvPr id="81" name="流程图: 手动操作 13">
              <a:extLst>
                <a:ext uri="{FF2B5EF4-FFF2-40B4-BE49-F238E27FC236}">
                  <a16:creationId xmlns:a16="http://schemas.microsoft.com/office/drawing/2014/main" id="{CA5DF56C-1435-413F-5530-355C850B237B}"/>
                </a:ext>
              </a:extLst>
            </p:cNvPr>
            <p:cNvSpPr/>
            <p:nvPr/>
          </p:nvSpPr>
          <p:spPr>
            <a:xfrm rot="10800000">
              <a:off x="5227829" y="5667642"/>
              <a:ext cx="1021586" cy="338555"/>
            </a:xfrm>
            <a:prstGeom prst="flowChartManualOperation">
              <a:avLst/>
            </a:prstGeom>
            <a:solidFill>
              <a:schemeClr val="accent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2" name="流程图: 手动操作 13">
              <a:extLst>
                <a:ext uri="{FF2B5EF4-FFF2-40B4-BE49-F238E27FC236}">
                  <a16:creationId xmlns:a16="http://schemas.microsoft.com/office/drawing/2014/main" id="{594A4697-4906-3966-B973-55368697BD81}"/>
                </a:ext>
              </a:extLst>
            </p:cNvPr>
            <p:cNvSpPr/>
            <p:nvPr/>
          </p:nvSpPr>
          <p:spPr>
            <a:xfrm rot="10800000">
              <a:off x="7380061" y="5658084"/>
              <a:ext cx="1021586" cy="338555"/>
            </a:xfrm>
            <a:prstGeom prst="flowChartManualOperation">
              <a:avLst/>
            </a:prstGeom>
            <a:solidFill>
              <a:schemeClr val="accent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3" name="流程图: 手动操作 13">
              <a:extLst>
                <a:ext uri="{FF2B5EF4-FFF2-40B4-BE49-F238E27FC236}">
                  <a16:creationId xmlns:a16="http://schemas.microsoft.com/office/drawing/2014/main" id="{273D4436-C504-E29A-B04E-B7C0A20E5FA8}"/>
                </a:ext>
              </a:extLst>
            </p:cNvPr>
            <p:cNvSpPr/>
            <p:nvPr/>
          </p:nvSpPr>
          <p:spPr>
            <a:xfrm rot="10800000">
              <a:off x="9993847" y="5658084"/>
              <a:ext cx="1021586" cy="338555"/>
            </a:xfrm>
            <a:prstGeom prst="flowChartManualOperation">
              <a:avLst/>
            </a:prstGeom>
            <a:solidFill>
              <a:schemeClr val="accent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4" name="TextBox 83">
              <a:extLst>
                <a:ext uri="{FF2B5EF4-FFF2-40B4-BE49-F238E27FC236}">
                  <a16:creationId xmlns:a16="http://schemas.microsoft.com/office/drawing/2014/main" id="{5FDA7D62-35AA-4A1A-AA73-46B236A62793}"/>
                </a:ext>
              </a:extLst>
            </p:cNvPr>
            <p:cNvSpPr txBox="1"/>
            <p:nvPr/>
          </p:nvSpPr>
          <p:spPr>
            <a:xfrm>
              <a:off x="5227829" y="5667645"/>
              <a:ext cx="1022383" cy="338554"/>
            </a:xfrm>
            <a:prstGeom prst="rect">
              <a:avLst/>
            </a:prstGeom>
            <a:noFill/>
          </p:spPr>
          <p:txBody>
            <a:bodyPr wrap="square" rtlCol="0">
              <a:spAutoFit/>
            </a:bodyPr>
            <a:lstStyle/>
            <a:p>
              <a:pPr algn="ctr"/>
              <a:r>
                <a:rPr lang="en-US" altLang="zh-CN" sz="1600" dirty="0" err="1">
                  <a:latin typeface="Times New Roman" panose="02020603050405020304" pitchFamily="18" charset="0"/>
                  <a:cs typeface="Times New Roman" panose="02020603050405020304" pitchFamily="18" charset="0"/>
                </a:rPr>
                <a:t>SeqEnc</a:t>
              </a:r>
              <a:endParaRPr lang="en-CN" sz="1600" dirty="0">
                <a:latin typeface="Times New Roman" panose="02020603050405020304" pitchFamily="18" charset="0"/>
                <a:cs typeface="Times New Roman" panose="02020603050405020304" pitchFamily="18" charset="0"/>
              </a:endParaRPr>
            </a:p>
          </p:txBody>
        </p:sp>
        <p:sp>
          <p:nvSpPr>
            <p:cNvPr id="85" name="TextBox 84">
              <a:extLst>
                <a:ext uri="{FF2B5EF4-FFF2-40B4-BE49-F238E27FC236}">
                  <a16:creationId xmlns:a16="http://schemas.microsoft.com/office/drawing/2014/main" id="{7308E5C0-B4D7-E597-6CED-2585A6679DEE}"/>
                </a:ext>
              </a:extLst>
            </p:cNvPr>
            <p:cNvSpPr txBox="1"/>
            <p:nvPr/>
          </p:nvSpPr>
          <p:spPr>
            <a:xfrm>
              <a:off x="7380061" y="5658087"/>
              <a:ext cx="1022383" cy="338554"/>
            </a:xfrm>
            <a:prstGeom prst="rect">
              <a:avLst/>
            </a:prstGeom>
            <a:noFill/>
          </p:spPr>
          <p:txBody>
            <a:bodyPr wrap="square" rtlCol="0">
              <a:spAutoFit/>
            </a:bodyPr>
            <a:lstStyle/>
            <a:p>
              <a:pPr algn="ctr"/>
              <a:r>
                <a:rPr lang="en-US" altLang="zh-CN" sz="1600" dirty="0" err="1">
                  <a:latin typeface="Times New Roman" panose="02020603050405020304" pitchFamily="18" charset="0"/>
                  <a:cs typeface="Times New Roman" panose="02020603050405020304" pitchFamily="18" charset="0"/>
                </a:rPr>
                <a:t>SeqEnc</a:t>
              </a:r>
              <a:endParaRPr lang="en-CN" sz="1600" dirty="0">
                <a:latin typeface="Times New Roman" panose="02020603050405020304" pitchFamily="18" charset="0"/>
                <a:cs typeface="Times New Roman" panose="02020603050405020304" pitchFamily="18" charset="0"/>
              </a:endParaRPr>
            </a:p>
          </p:txBody>
        </p:sp>
        <p:sp>
          <p:nvSpPr>
            <p:cNvPr id="86" name="TextBox 85">
              <a:extLst>
                <a:ext uri="{FF2B5EF4-FFF2-40B4-BE49-F238E27FC236}">
                  <a16:creationId xmlns:a16="http://schemas.microsoft.com/office/drawing/2014/main" id="{53A4A659-E372-080B-F261-253F50BEF6D0}"/>
                </a:ext>
              </a:extLst>
            </p:cNvPr>
            <p:cNvSpPr txBox="1"/>
            <p:nvPr/>
          </p:nvSpPr>
          <p:spPr>
            <a:xfrm>
              <a:off x="9993847" y="5658087"/>
              <a:ext cx="1022383" cy="338554"/>
            </a:xfrm>
            <a:prstGeom prst="rect">
              <a:avLst/>
            </a:prstGeom>
            <a:noFill/>
          </p:spPr>
          <p:txBody>
            <a:bodyPr wrap="square" rtlCol="0">
              <a:spAutoFit/>
            </a:bodyPr>
            <a:lstStyle/>
            <a:p>
              <a:pPr algn="ctr"/>
              <a:r>
                <a:rPr lang="en-US" altLang="zh-CN" sz="1600" dirty="0" err="1">
                  <a:latin typeface="Times New Roman" panose="02020603050405020304" pitchFamily="18" charset="0"/>
                  <a:cs typeface="Times New Roman" panose="02020603050405020304" pitchFamily="18" charset="0"/>
                </a:rPr>
                <a:t>SeqEnc</a:t>
              </a:r>
              <a:endParaRPr lang="en-CN" sz="1600" dirty="0">
                <a:latin typeface="Times New Roman" panose="02020603050405020304" pitchFamily="18" charset="0"/>
                <a:cs typeface="Times New Roman" panose="02020603050405020304" pitchFamily="18" charset="0"/>
              </a:endParaRPr>
            </a:p>
          </p:txBody>
        </p:sp>
        <p:cxnSp>
          <p:nvCxnSpPr>
            <p:cNvPr id="87" name="直接箭头连接符 229">
              <a:extLst>
                <a:ext uri="{FF2B5EF4-FFF2-40B4-BE49-F238E27FC236}">
                  <a16:creationId xmlns:a16="http://schemas.microsoft.com/office/drawing/2014/main" id="{FE33B599-0EF7-1B39-38F5-185A1D64FB30}"/>
                </a:ext>
              </a:extLst>
            </p:cNvPr>
            <p:cNvCxnSpPr>
              <a:cxnSpLocks/>
            </p:cNvCxnSpPr>
            <p:nvPr/>
          </p:nvCxnSpPr>
          <p:spPr>
            <a:xfrm flipH="1">
              <a:off x="5753692" y="6080861"/>
              <a:ext cx="798" cy="43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直接箭头连接符 229">
              <a:extLst>
                <a:ext uri="{FF2B5EF4-FFF2-40B4-BE49-F238E27FC236}">
                  <a16:creationId xmlns:a16="http://schemas.microsoft.com/office/drawing/2014/main" id="{22764FF2-B671-6CE6-0D0F-33EF4A2C0221}"/>
                </a:ext>
              </a:extLst>
            </p:cNvPr>
            <p:cNvCxnSpPr>
              <a:cxnSpLocks/>
            </p:cNvCxnSpPr>
            <p:nvPr/>
          </p:nvCxnSpPr>
          <p:spPr>
            <a:xfrm flipH="1">
              <a:off x="10505837" y="6080862"/>
              <a:ext cx="798" cy="43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直接箭头连接符 229">
              <a:extLst>
                <a:ext uri="{FF2B5EF4-FFF2-40B4-BE49-F238E27FC236}">
                  <a16:creationId xmlns:a16="http://schemas.microsoft.com/office/drawing/2014/main" id="{878B8954-2580-EC07-662F-D832201871AD}"/>
                </a:ext>
              </a:extLst>
            </p:cNvPr>
            <p:cNvCxnSpPr>
              <a:cxnSpLocks/>
            </p:cNvCxnSpPr>
            <p:nvPr/>
          </p:nvCxnSpPr>
          <p:spPr>
            <a:xfrm flipH="1">
              <a:off x="7880124" y="6080861"/>
              <a:ext cx="798" cy="43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Freeform 89">
              <a:extLst>
                <a:ext uri="{FF2B5EF4-FFF2-40B4-BE49-F238E27FC236}">
                  <a16:creationId xmlns:a16="http://schemas.microsoft.com/office/drawing/2014/main" id="{C33CA9D7-2520-0FC8-31D8-637B222E680C}"/>
                </a:ext>
              </a:extLst>
            </p:cNvPr>
            <p:cNvSpPr/>
            <p:nvPr/>
          </p:nvSpPr>
          <p:spPr>
            <a:xfrm>
              <a:off x="5753692" y="6099924"/>
              <a:ext cx="2126432" cy="409904"/>
            </a:xfrm>
            <a:custGeom>
              <a:avLst/>
              <a:gdLst>
                <a:gd name="connsiteX0" fmla="*/ 0 w 1334813"/>
                <a:gd name="connsiteY0" fmla="*/ 409904 h 409904"/>
                <a:gd name="connsiteX1" fmla="*/ 451944 w 1334813"/>
                <a:gd name="connsiteY1" fmla="*/ 84083 h 409904"/>
                <a:gd name="connsiteX2" fmla="*/ 1334813 w 1334813"/>
                <a:gd name="connsiteY2" fmla="*/ 0 h 409904"/>
              </a:gdLst>
              <a:ahLst/>
              <a:cxnLst>
                <a:cxn ang="0">
                  <a:pos x="connsiteX0" y="connsiteY0"/>
                </a:cxn>
                <a:cxn ang="0">
                  <a:pos x="connsiteX1" y="connsiteY1"/>
                </a:cxn>
                <a:cxn ang="0">
                  <a:pos x="connsiteX2" y="connsiteY2"/>
                </a:cxn>
              </a:cxnLst>
              <a:rect l="l" t="t" r="r" b="b"/>
              <a:pathLst>
                <a:path w="1334813" h="409904">
                  <a:moveTo>
                    <a:pt x="0" y="409904"/>
                  </a:moveTo>
                  <a:cubicBezTo>
                    <a:pt x="114737" y="281152"/>
                    <a:pt x="229475" y="152400"/>
                    <a:pt x="451944" y="84083"/>
                  </a:cubicBezTo>
                  <a:cubicBezTo>
                    <a:pt x="674413" y="15766"/>
                    <a:pt x="1004613" y="7883"/>
                    <a:pt x="1334813" y="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1" name="Freeform 90">
              <a:extLst>
                <a:ext uri="{FF2B5EF4-FFF2-40B4-BE49-F238E27FC236}">
                  <a16:creationId xmlns:a16="http://schemas.microsoft.com/office/drawing/2014/main" id="{B630E0AD-4A25-C010-25D7-2550D0181D9C}"/>
                </a:ext>
              </a:extLst>
            </p:cNvPr>
            <p:cNvSpPr/>
            <p:nvPr/>
          </p:nvSpPr>
          <p:spPr>
            <a:xfrm>
              <a:off x="7891253" y="6091909"/>
              <a:ext cx="1372482" cy="409904"/>
            </a:xfrm>
            <a:custGeom>
              <a:avLst/>
              <a:gdLst>
                <a:gd name="connsiteX0" fmla="*/ 0 w 1334813"/>
                <a:gd name="connsiteY0" fmla="*/ 409904 h 409904"/>
                <a:gd name="connsiteX1" fmla="*/ 451944 w 1334813"/>
                <a:gd name="connsiteY1" fmla="*/ 84083 h 409904"/>
                <a:gd name="connsiteX2" fmla="*/ 1334813 w 1334813"/>
                <a:gd name="connsiteY2" fmla="*/ 0 h 409904"/>
              </a:gdLst>
              <a:ahLst/>
              <a:cxnLst>
                <a:cxn ang="0">
                  <a:pos x="connsiteX0" y="connsiteY0"/>
                </a:cxn>
                <a:cxn ang="0">
                  <a:pos x="connsiteX1" y="connsiteY1"/>
                </a:cxn>
                <a:cxn ang="0">
                  <a:pos x="connsiteX2" y="connsiteY2"/>
                </a:cxn>
              </a:cxnLst>
              <a:rect l="l" t="t" r="r" b="b"/>
              <a:pathLst>
                <a:path w="1334813" h="409904">
                  <a:moveTo>
                    <a:pt x="0" y="409904"/>
                  </a:moveTo>
                  <a:cubicBezTo>
                    <a:pt x="114737" y="281152"/>
                    <a:pt x="229475" y="152400"/>
                    <a:pt x="451944" y="84083"/>
                  </a:cubicBezTo>
                  <a:cubicBezTo>
                    <a:pt x="674413" y="15766"/>
                    <a:pt x="1004613" y="7883"/>
                    <a:pt x="1334813" y="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2" name="Freeform 91">
              <a:extLst>
                <a:ext uri="{FF2B5EF4-FFF2-40B4-BE49-F238E27FC236}">
                  <a16:creationId xmlns:a16="http://schemas.microsoft.com/office/drawing/2014/main" id="{35E0DC65-D27A-94D4-D475-FD145D42A27D}"/>
                </a:ext>
              </a:extLst>
            </p:cNvPr>
            <p:cNvSpPr/>
            <p:nvPr/>
          </p:nvSpPr>
          <p:spPr>
            <a:xfrm>
              <a:off x="9759847" y="6101502"/>
              <a:ext cx="738415" cy="408324"/>
            </a:xfrm>
            <a:custGeom>
              <a:avLst/>
              <a:gdLst>
                <a:gd name="connsiteX0" fmla="*/ 0 w 1334813"/>
                <a:gd name="connsiteY0" fmla="*/ 409904 h 409904"/>
                <a:gd name="connsiteX1" fmla="*/ 451944 w 1334813"/>
                <a:gd name="connsiteY1" fmla="*/ 84083 h 409904"/>
                <a:gd name="connsiteX2" fmla="*/ 1334813 w 1334813"/>
                <a:gd name="connsiteY2" fmla="*/ 0 h 409904"/>
              </a:gdLst>
              <a:ahLst/>
              <a:cxnLst>
                <a:cxn ang="0">
                  <a:pos x="connsiteX0" y="connsiteY0"/>
                </a:cxn>
                <a:cxn ang="0">
                  <a:pos x="connsiteX1" y="connsiteY1"/>
                </a:cxn>
                <a:cxn ang="0">
                  <a:pos x="connsiteX2" y="connsiteY2"/>
                </a:cxn>
              </a:cxnLst>
              <a:rect l="l" t="t" r="r" b="b"/>
              <a:pathLst>
                <a:path w="1334813" h="409904">
                  <a:moveTo>
                    <a:pt x="0" y="409904"/>
                  </a:moveTo>
                  <a:cubicBezTo>
                    <a:pt x="114737" y="281152"/>
                    <a:pt x="229475" y="152400"/>
                    <a:pt x="451944" y="84083"/>
                  </a:cubicBezTo>
                  <a:cubicBezTo>
                    <a:pt x="674413" y="15766"/>
                    <a:pt x="1004613" y="7883"/>
                    <a:pt x="1334813" y="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3" name="Freeform 92">
              <a:extLst>
                <a:ext uri="{FF2B5EF4-FFF2-40B4-BE49-F238E27FC236}">
                  <a16:creationId xmlns:a16="http://schemas.microsoft.com/office/drawing/2014/main" id="{3B484D7E-4D87-CC08-F90F-AB72138BAE65}"/>
                </a:ext>
              </a:extLst>
            </p:cNvPr>
            <p:cNvSpPr/>
            <p:nvPr/>
          </p:nvSpPr>
          <p:spPr>
            <a:xfrm>
              <a:off x="4986657" y="6117529"/>
              <a:ext cx="738415" cy="390897"/>
            </a:xfrm>
            <a:custGeom>
              <a:avLst/>
              <a:gdLst>
                <a:gd name="connsiteX0" fmla="*/ 0 w 1334813"/>
                <a:gd name="connsiteY0" fmla="*/ 409904 h 409904"/>
                <a:gd name="connsiteX1" fmla="*/ 451944 w 1334813"/>
                <a:gd name="connsiteY1" fmla="*/ 84083 h 409904"/>
                <a:gd name="connsiteX2" fmla="*/ 1334813 w 1334813"/>
                <a:gd name="connsiteY2" fmla="*/ 0 h 409904"/>
              </a:gdLst>
              <a:ahLst/>
              <a:cxnLst>
                <a:cxn ang="0">
                  <a:pos x="connsiteX0" y="connsiteY0"/>
                </a:cxn>
                <a:cxn ang="0">
                  <a:pos x="connsiteX1" y="connsiteY1"/>
                </a:cxn>
                <a:cxn ang="0">
                  <a:pos x="connsiteX2" y="connsiteY2"/>
                </a:cxn>
              </a:cxnLst>
              <a:rect l="l" t="t" r="r" b="b"/>
              <a:pathLst>
                <a:path w="1334813" h="409904">
                  <a:moveTo>
                    <a:pt x="0" y="409904"/>
                  </a:moveTo>
                  <a:cubicBezTo>
                    <a:pt x="114737" y="281152"/>
                    <a:pt x="229475" y="152400"/>
                    <a:pt x="451944" y="84083"/>
                  </a:cubicBezTo>
                  <a:cubicBezTo>
                    <a:pt x="674413" y="15766"/>
                    <a:pt x="1004613" y="7883"/>
                    <a:pt x="1334813" y="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4" name="TextBox 93">
              <a:extLst>
                <a:ext uri="{FF2B5EF4-FFF2-40B4-BE49-F238E27FC236}">
                  <a16:creationId xmlns:a16="http://schemas.microsoft.com/office/drawing/2014/main" id="{E37D9615-1B72-9B4D-E22E-9D291683E88E}"/>
                </a:ext>
              </a:extLst>
            </p:cNvPr>
            <p:cNvSpPr txBox="1"/>
            <p:nvPr/>
          </p:nvSpPr>
          <p:spPr>
            <a:xfrm>
              <a:off x="9318626" y="5725684"/>
              <a:ext cx="354301" cy="523220"/>
            </a:xfrm>
            <a:prstGeom prst="rect">
              <a:avLst/>
            </a:prstGeom>
            <a:noFill/>
          </p:spPr>
          <p:txBody>
            <a:bodyPr wrap="square" rtlCol="0">
              <a:spAutoFit/>
            </a:bodyPr>
            <a:lstStyle/>
            <a:p>
              <a:r>
                <a:rPr lang="en-US" altLang="zh-CN" sz="2800" dirty="0"/>
                <a:t>…</a:t>
              </a:r>
              <a:endParaRPr lang="en-CN" sz="2800" dirty="0"/>
            </a:p>
          </p:txBody>
        </p:sp>
      </p:grpSp>
      <p:sp>
        <p:nvSpPr>
          <p:cNvPr id="96" name="Rectangle 95">
            <a:extLst>
              <a:ext uri="{FF2B5EF4-FFF2-40B4-BE49-F238E27FC236}">
                <a16:creationId xmlns:a16="http://schemas.microsoft.com/office/drawing/2014/main" id="{9C80BCA0-662D-8402-ACDC-FD7452A73289}"/>
              </a:ext>
            </a:extLst>
          </p:cNvPr>
          <p:cNvSpPr/>
          <p:nvPr/>
        </p:nvSpPr>
        <p:spPr>
          <a:xfrm>
            <a:off x="1919536" y="5289661"/>
            <a:ext cx="6147937" cy="122697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7" name="文本框 3">
            <a:extLst>
              <a:ext uri="{FF2B5EF4-FFF2-40B4-BE49-F238E27FC236}">
                <a16:creationId xmlns:a16="http://schemas.microsoft.com/office/drawing/2014/main" id="{0F663227-8C8C-4D84-FC5D-86A1B635D72E}"/>
              </a:ext>
            </a:extLst>
          </p:cNvPr>
          <p:cNvSpPr txBox="1"/>
          <p:nvPr/>
        </p:nvSpPr>
        <p:spPr>
          <a:xfrm>
            <a:off x="8738023" y="3068960"/>
            <a:ext cx="3190624" cy="3785652"/>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b="1" dirty="0"/>
              <a:t>Sequential</a:t>
            </a:r>
            <a:r>
              <a:rPr lang="zh-CN" altLang="en-US" sz="2400" b="1" dirty="0"/>
              <a:t> </a:t>
            </a:r>
            <a:r>
              <a:rPr lang="en-US" altLang="zh-CN" sz="2400" b="1" dirty="0"/>
              <a:t>encoder</a:t>
            </a:r>
            <a:r>
              <a:rPr lang="zh-CN" altLang="en-US" sz="2400" b="1" dirty="0"/>
              <a:t> </a:t>
            </a:r>
            <a:r>
              <a:rPr lang="en-US" altLang="zh-CN" sz="2400" dirty="0"/>
              <a:t>to</a:t>
            </a:r>
            <a:r>
              <a:rPr lang="zh-CN" altLang="en-US" sz="2400" dirty="0"/>
              <a:t> </a:t>
            </a:r>
            <a:r>
              <a:rPr lang="en-US" altLang="zh-CN" sz="2400" dirty="0"/>
              <a:t>leverage</a:t>
            </a:r>
            <a:r>
              <a:rPr lang="zh-CN" altLang="en-US" sz="2400" dirty="0"/>
              <a:t> </a:t>
            </a:r>
            <a:r>
              <a:rPr lang="en-US" altLang="zh-CN" sz="2400" dirty="0"/>
              <a:t>the</a:t>
            </a:r>
            <a:r>
              <a:rPr lang="zh-CN" altLang="en-US" sz="2400" dirty="0"/>
              <a:t> </a:t>
            </a:r>
            <a:r>
              <a:rPr lang="en-US" altLang="zh-CN" sz="2400" dirty="0"/>
              <a:t>context</a:t>
            </a:r>
            <a:r>
              <a:rPr lang="zh-CN" altLang="en-US" sz="2400" dirty="0"/>
              <a:t> </a:t>
            </a:r>
            <a:r>
              <a:rPr lang="en-US" altLang="zh-CN" sz="2400" dirty="0"/>
              <a:t>to</a:t>
            </a:r>
            <a:r>
              <a:rPr lang="zh-CN" altLang="en-US" sz="2400" dirty="0"/>
              <a:t> </a:t>
            </a:r>
            <a:r>
              <a:rPr lang="en-US" altLang="zh-CN" sz="2400" dirty="0"/>
              <a:t>recover</a:t>
            </a:r>
            <a:r>
              <a:rPr lang="zh-CN" altLang="en-US" sz="2400" dirty="0"/>
              <a:t> </a:t>
            </a:r>
            <a:r>
              <a:rPr lang="en-US" altLang="zh-CN" sz="2400" dirty="0"/>
              <a:t>the</a:t>
            </a:r>
            <a:r>
              <a:rPr lang="zh-CN" altLang="en-US" sz="2400" dirty="0"/>
              <a:t> </a:t>
            </a:r>
            <a:r>
              <a:rPr lang="en-US" altLang="zh-CN" sz="2400" dirty="0"/>
              <a:t>lost</a:t>
            </a:r>
            <a:r>
              <a:rPr lang="zh-CN" altLang="en-US" sz="2400" dirty="0"/>
              <a:t> </a:t>
            </a:r>
            <a:r>
              <a:rPr lang="en-US" altLang="zh-CN" sz="2400" dirty="0"/>
              <a:t>information</a:t>
            </a:r>
            <a:endParaRPr lang="en-US" altLang="zh-CN" sz="1050" dirty="0"/>
          </a:p>
          <a:p>
            <a:pPr marL="342900" indent="-342900">
              <a:buFont typeface="Wingdings" pitchFamily="2" charset="2"/>
              <a:buChar char="Ø"/>
              <a:defRPr/>
            </a:pPr>
            <a:r>
              <a:rPr lang="en-US" sz="2400" b="1" dirty="0">
                <a:cs typeface="Arial" panose="020B0604020202020204" pitchFamily="34" charset="0"/>
              </a:rPr>
              <a:t>Autoregressive </a:t>
            </a:r>
            <a:r>
              <a:rPr lang="en-US" altLang="zh-CN" sz="2400" b="1" dirty="0">
                <a:cs typeface="Arial" panose="020B0604020202020204" pitchFamily="34" charset="0"/>
              </a:rPr>
              <a:t>h</a:t>
            </a:r>
            <a:r>
              <a:rPr lang="en-US" sz="2400" b="1" dirty="0">
                <a:cs typeface="Arial" panose="020B0604020202020204" pitchFamily="34" charset="0"/>
              </a:rPr>
              <a:t>idden </a:t>
            </a:r>
            <a:r>
              <a:rPr lang="en-US" altLang="zh-CN" sz="2400" b="1" dirty="0">
                <a:cs typeface="Arial" panose="020B0604020202020204" pitchFamily="34" charset="0"/>
              </a:rPr>
              <a:t>M</a:t>
            </a:r>
            <a:r>
              <a:rPr lang="en-US" sz="2400" b="1" dirty="0">
                <a:cs typeface="Arial" panose="020B0604020202020204" pitchFamily="34" charset="0"/>
              </a:rPr>
              <a:t>arkov </a:t>
            </a:r>
            <a:r>
              <a:rPr lang="en-US" altLang="zh-CN" sz="2400" b="1" dirty="0">
                <a:cs typeface="Arial" panose="020B0604020202020204" pitchFamily="34" charset="0"/>
              </a:rPr>
              <a:t>m</a:t>
            </a:r>
            <a:r>
              <a:rPr lang="en-US" sz="2400" b="1" dirty="0">
                <a:cs typeface="Arial" panose="020B0604020202020204" pitchFamily="34" charset="0"/>
              </a:rPr>
              <a:t>odule</a:t>
            </a:r>
            <a:r>
              <a:rPr lang="zh-CN" altLang="en-US" sz="2400" b="1" dirty="0">
                <a:cs typeface="Arial" panose="020B0604020202020204" pitchFamily="34" charset="0"/>
              </a:rPr>
              <a:t> </a:t>
            </a:r>
            <a:r>
              <a:rPr lang="en-US" altLang="zh-CN" sz="2400" dirty="0"/>
              <a:t>to</a:t>
            </a:r>
            <a:r>
              <a:rPr lang="zh-CN" altLang="en-US" sz="2400" dirty="0"/>
              <a:t> </a:t>
            </a:r>
            <a:r>
              <a:rPr lang="en-US" altLang="zh-CN" sz="2400" dirty="0">
                <a:cs typeface="Arial" panose="020B0604020202020204" pitchFamily="34" charset="0"/>
              </a:rPr>
              <a:t>e</a:t>
            </a:r>
            <a:r>
              <a:rPr lang="en-US" sz="2400" dirty="0">
                <a:cs typeface="Arial" panose="020B0604020202020204" pitchFamily="34" charset="0"/>
              </a:rPr>
              <a:t>stimate transition matrix </a:t>
            </a:r>
            <a:r>
              <a:rPr lang="en-US" altLang="zh-CN" sz="2400" dirty="0">
                <a:cs typeface="Arial" panose="020B0604020202020204" pitchFamily="34" charset="0"/>
              </a:rPr>
              <a:t>of</a:t>
            </a:r>
            <a:r>
              <a:rPr lang="zh-CN" altLang="en-US" sz="2400" dirty="0">
                <a:cs typeface="Arial" panose="020B0604020202020204" pitchFamily="34" charset="0"/>
              </a:rPr>
              <a:t> </a:t>
            </a:r>
            <a:r>
              <a:rPr lang="en-US" altLang="zh-CN" sz="2400" dirty="0">
                <a:cs typeface="Arial" panose="020B0604020202020204" pitchFamily="34" charset="0"/>
              </a:rPr>
              <a:t>the</a:t>
            </a:r>
            <a:r>
              <a:rPr lang="zh-CN" altLang="en-US" sz="2400" dirty="0">
                <a:cs typeface="Arial" panose="020B0604020202020204" pitchFamily="34" charset="0"/>
              </a:rPr>
              <a:t> </a:t>
            </a:r>
            <a:r>
              <a:rPr lang="en-US" altLang="zh-CN" sz="2400" dirty="0">
                <a:cs typeface="Arial" panose="020B0604020202020204" pitchFamily="34" charset="0"/>
              </a:rPr>
              <a:t>unknown</a:t>
            </a:r>
            <a:r>
              <a:rPr lang="zh-CN" altLang="en-US" sz="2400" dirty="0">
                <a:cs typeface="Arial" panose="020B0604020202020204" pitchFamily="34" charset="0"/>
              </a:rPr>
              <a:t> </a:t>
            </a:r>
            <a:r>
              <a:rPr lang="en-US" altLang="zh-CN" sz="2400" dirty="0">
                <a:cs typeface="Arial" panose="020B0604020202020204" pitchFamily="34" charset="0"/>
              </a:rPr>
              <a:t>non-stationary.</a:t>
            </a:r>
            <a:endParaRPr lang="en-US" altLang="zh-CN" sz="1050" dirty="0"/>
          </a:p>
        </p:txBody>
      </p:sp>
      <p:grpSp>
        <p:nvGrpSpPr>
          <p:cNvPr id="110" name="Group 109">
            <a:extLst>
              <a:ext uri="{FF2B5EF4-FFF2-40B4-BE49-F238E27FC236}">
                <a16:creationId xmlns:a16="http://schemas.microsoft.com/office/drawing/2014/main" id="{6D89D1E5-66B4-738B-44E5-C53D931EA1D3}"/>
              </a:ext>
            </a:extLst>
          </p:cNvPr>
          <p:cNvGrpSpPr/>
          <p:nvPr/>
        </p:nvGrpSpPr>
        <p:grpSpPr>
          <a:xfrm>
            <a:off x="142502" y="4128145"/>
            <a:ext cx="3334101" cy="2189128"/>
            <a:chOff x="-22360" y="2851849"/>
            <a:chExt cx="3334101" cy="2189128"/>
          </a:xfrm>
        </p:grpSpPr>
        <p:cxnSp>
          <p:nvCxnSpPr>
            <p:cNvPr id="111" name="Elbow Connector 110">
              <a:extLst>
                <a:ext uri="{FF2B5EF4-FFF2-40B4-BE49-F238E27FC236}">
                  <a16:creationId xmlns:a16="http://schemas.microsoft.com/office/drawing/2014/main" id="{A92A67E8-32C5-2098-3C1B-C9186847A261}"/>
                </a:ext>
              </a:extLst>
            </p:cNvPr>
            <p:cNvCxnSpPr>
              <a:cxnSpLocks/>
            </p:cNvCxnSpPr>
            <p:nvPr/>
          </p:nvCxnSpPr>
          <p:spPr>
            <a:xfrm rot="10800000">
              <a:off x="1281680" y="4369672"/>
              <a:ext cx="967884" cy="671305"/>
            </a:xfrm>
            <a:prstGeom prst="bentConnector3">
              <a:avLst>
                <a:gd name="adj1" fmla="val 10038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426A856-886A-234B-D731-1DC302952DC6}"/>
                    </a:ext>
                  </a:extLst>
                </p:cNvPr>
                <p:cNvSpPr txBox="1"/>
                <p:nvPr/>
              </p:nvSpPr>
              <p:spPr>
                <a:xfrm>
                  <a:off x="-22360" y="3928478"/>
                  <a:ext cx="9306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ℒ</m:t>
                            </m:r>
                          </m:e>
                          <m:sub>
                            <m:r>
                              <a:rPr lang="en-US" altLang="zh-CN" b="0" i="1" smtClean="0">
                                <a:solidFill>
                                  <a:schemeClr val="tx1"/>
                                </a:solidFill>
                                <a:latin typeface="Cambria Math" panose="02040503050406030204" pitchFamily="18" charset="0"/>
                                <a:ea typeface="Cambria Math" panose="02040503050406030204" pitchFamily="18" charset="0"/>
                              </a:rPr>
                              <m:t>𝐻𝑀𝑀</m:t>
                            </m:r>
                          </m:sub>
                        </m:sSub>
                      </m:oMath>
                    </m:oMathPara>
                  </a14:m>
                  <a:endParaRPr lang="en-CN" dirty="0"/>
                </a:p>
              </p:txBody>
            </p:sp>
          </mc:Choice>
          <mc:Fallback xmlns="">
            <p:sp>
              <p:nvSpPr>
                <p:cNvPr id="112" name="TextBox 111">
                  <a:extLst>
                    <a:ext uri="{FF2B5EF4-FFF2-40B4-BE49-F238E27FC236}">
                      <a16:creationId xmlns:a16="http://schemas.microsoft.com/office/drawing/2014/main" id="{7426A856-886A-234B-D731-1DC302952DC6}"/>
                    </a:ext>
                  </a:extLst>
                </p:cNvPr>
                <p:cNvSpPr txBox="1">
                  <a:spLocks noRot="1" noChangeAspect="1" noMove="1" noResize="1" noEditPoints="1" noAdjustHandles="1" noChangeArrowheads="1" noChangeShapeType="1" noTextEdit="1"/>
                </p:cNvSpPr>
                <p:nvPr/>
              </p:nvSpPr>
              <p:spPr>
                <a:xfrm>
                  <a:off x="-22360" y="3928478"/>
                  <a:ext cx="930606" cy="369332"/>
                </a:xfrm>
                <a:prstGeom prst="rect">
                  <a:avLst/>
                </a:prstGeom>
                <a:blipFill>
                  <a:blip r:embed="rId2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FC36BA6-6176-2C88-8A46-73359FFB83AC}"/>
                    </a:ext>
                  </a:extLst>
                </p:cNvPr>
                <p:cNvSpPr txBox="1">
                  <a:spLocks/>
                </p:cNvSpPr>
                <p:nvPr/>
              </p:nvSpPr>
              <p:spPr>
                <a:xfrm>
                  <a:off x="31707" y="3015752"/>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𝑐</m:t>
                                </m:r>
                              </m:e>
                            </m:acc>
                          </m:e>
                          <m:sub>
                            <m:r>
                              <a:rPr lang="en-US" altLang="zh-CN" b="0" i="1" smtClean="0">
                                <a:solidFill>
                                  <a:schemeClr val="tx1"/>
                                </a:solidFill>
                                <a:latin typeface="Cambria Math" panose="02040503050406030204" pitchFamily="18" charset="0"/>
                              </a:rPr>
                              <m:t>1</m:t>
                            </m:r>
                          </m:sub>
                        </m:sSub>
                      </m:oMath>
                    </m:oMathPara>
                  </a14:m>
                  <a:endParaRPr lang="en-CN" dirty="0"/>
                </a:p>
              </p:txBody>
            </p:sp>
          </mc:Choice>
          <mc:Fallback xmlns="">
            <p:sp>
              <p:nvSpPr>
                <p:cNvPr id="113" name="TextBox 112">
                  <a:extLst>
                    <a:ext uri="{FF2B5EF4-FFF2-40B4-BE49-F238E27FC236}">
                      <a16:creationId xmlns:a16="http://schemas.microsoft.com/office/drawing/2014/main" id="{DFC36BA6-6176-2C88-8A46-73359FFB83AC}"/>
                    </a:ext>
                  </a:extLst>
                </p:cNvPr>
                <p:cNvSpPr txBox="1">
                  <a:spLocks noRot="1" noChangeAspect="1" noMove="1" noResize="1" noEditPoints="1" noAdjustHandles="1" noChangeArrowheads="1" noChangeShapeType="1" noTextEdit="1"/>
                </p:cNvSpPr>
                <p:nvPr/>
              </p:nvSpPr>
              <p:spPr>
                <a:xfrm>
                  <a:off x="31707" y="3015752"/>
                  <a:ext cx="704618" cy="369332"/>
                </a:xfrm>
                <a:prstGeom prst="rect">
                  <a:avLst/>
                </a:prstGeom>
                <a:blipFill>
                  <a:blip r:embed="rId24"/>
                  <a:stretch>
                    <a:fillRect/>
                  </a:stretch>
                </a:blipFill>
              </p:spPr>
              <p:txBody>
                <a:bodyPr/>
                <a:lstStyle/>
                <a:p>
                  <a:r>
                    <a:rPr lang="en-CN">
                      <a:noFill/>
                    </a:rPr>
                    <a:t> </a:t>
                  </a:r>
                </a:p>
              </p:txBody>
            </p:sp>
          </mc:Fallback>
        </mc:AlternateContent>
        <p:sp>
          <p:nvSpPr>
            <p:cNvPr id="114" name="流程图: 手动操作 13">
              <a:extLst>
                <a:ext uri="{FF2B5EF4-FFF2-40B4-BE49-F238E27FC236}">
                  <a16:creationId xmlns:a16="http://schemas.microsoft.com/office/drawing/2014/main" id="{62759238-DCA2-B623-F9ED-765C68F68071}"/>
                </a:ext>
              </a:extLst>
            </p:cNvPr>
            <p:cNvSpPr/>
            <p:nvPr/>
          </p:nvSpPr>
          <p:spPr>
            <a:xfrm rot="10800000">
              <a:off x="758731" y="4012677"/>
              <a:ext cx="1021586" cy="338555"/>
            </a:xfrm>
            <a:prstGeom prst="flowChartManualOperation">
              <a:avLst/>
            </a:prstGeom>
            <a:solidFill>
              <a:schemeClr val="accent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5" name="TextBox 114">
              <a:extLst>
                <a:ext uri="{FF2B5EF4-FFF2-40B4-BE49-F238E27FC236}">
                  <a16:creationId xmlns:a16="http://schemas.microsoft.com/office/drawing/2014/main" id="{149A3AEC-115D-3983-7C82-0C4E5FA9E8C5}"/>
                </a:ext>
              </a:extLst>
            </p:cNvPr>
            <p:cNvSpPr txBox="1"/>
            <p:nvPr/>
          </p:nvSpPr>
          <p:spPr>
            <a:xfrm>
              <a:off x="758731" y="4012680"/>
              <a:ext cx="1022383"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ARHMM</a:t>
              </a:r>
              <a:endParaRPr lang="en-CN" sz="1600" dirty="0">
                <a:latin typeface="Times New Roman" panose="02020603050405020304" pitchFamily="18" charset="0"/>
                <a:cs typeface="Times New Roman" panose="02020603050405020304" pitchFamily="18" charset="0"/>
              </a:endParaRPr>
            </a:p>
          </p:txBody>
        </p:sp>
        <p:cxnSp>
          <p:nvCxnSpPr>
            <p:cNvPr id="116" name="Elbow Connector 115">
              <a:extLst>
                <a:ext uri="{FF2B5EF4-FFF2-40B4-BE49-F238E27FC236}">
                  <a16:creationId xmlns:a16="http://schemas.microsoft.com/office/drawing/2014/main" id="{0D803AB5-3343-CA0B-DE5E-63362C2CB4AE}"/>
                </a:ext>
              </a:extLst>
            </p:cNvPr>
            <p:cNvCxnSpPr>
              <a:cxnSpLocks/>
            </p:cNvCxnSpPr>
            <p:nvPr/>
          </p:nvCxnSpPr>
          <p:spPr>
            <a:xfrm rot="10800000">
              <a:off x="410389" y="4369671"/>
              <a:ext cx="967884" cy="671305"/>
            </a:xfrm>
            <a:prstGeom prst="bentConnector3">
              <a:avLst>
                <a:gd name="adj1" fmla="val 10038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229">
              <a:extLst>
                <a:ext uri="{FF2B5EF4-FFF2-40B4-BE49-F238E27FC236}">
                  <a16:creationId xmlns:a16="http://schemas.microsoft.com/office/drawing/2014/main" id="{5CD44B5B-EC2A-14B8-0E31-761E76B37906}"/>
                </a:ext>
              </a:extLst>
            </p:cNvPr>
            <p:cNvCxnSpPr>
              <a:cxnSpLocks/>
            </p:cNvCxnSpPr>
            <p:nvPr/>
          </p:nvCxnSpPr>
          <p:spPr>
            <a:xfrm flipH="1">
              <a:off x="1272063" y="3522116"/>
              <a:ext cx="798" cy="4320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2B824B4E-15B4-A375-CDE0-A1F8F8F12743}"/>
                </a:ext>
              </a:extLst>
            </p:cNvPr>
            <p:cNvSpPr/>
            <p:nvPr/>
          </p:nvSpPr>
          <p:spPr>
            <a:xfrm>
              <a:off x="117376" y="2996201"/>
              <a:ext cx="1634656" cy="419394"/>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0391C37-A846-81F9-AC71-C8EB454F09FC}"/>
                    </a:ext>
                  </a:extLst>
                </p:cNvPr>
                <p:cNvSpPr txBox="1">
                  <a:spLocks/>
                </p:cNvSpPr>
                <p:nvPr/>
              </p:nvSpPr>
              <p:spPr>
                <a:xfrm>
                  <a:off x="398410" y="3015752"/>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𝑐</m:t>
                                </m:r>
                              </m:e>
                            </m:acc>
                          </m:e>
                          <m:sub>
                            <m:r>
                              <a:rPr lang="en-US" altLang="zh-CN" b="0" i="1" smtClean="0">
                                <a:solidFill>
                                  <a:schemeClr val="tx1"/>
                                </a:solidFill>
                                <a:latin typeface="Cambria Math" panose="02040503050406030204" pitchFamily="18" charset="0"/>
                              </a:rPr>
                              <m:t>2</m:t>
                            </m:r>
                          </m:sub>
                        </m:sSub>
                      </m:oMath>
                    </m:oMathPara>
                  </a14:m>
                  <a:endParaRPr lang="en-CN" dirty="0"/>
                </a:p>
              </p:txBody>
            </p:sp>
          </mc:Choice>
          <mc:Fallback xmlns="">
            <p:sp>
              <p:nvSpPr>
                <p:cNvPr id="119" name="TextBox 118">
                  <a:extLst>
                    <a:ext uri="{FF2B5EF4-FFF2-40B4-BE49-F238E27FC236}">
                      <a16:creationId xmlns:a16="http://schemas.microsoft.com/office/drawing/2014/main" id="{80391C37-A846-81F9-AC71-C8EB454F09FC}"/>
                    </a:ext>
                  </a:extLst>
                </p:cNvPr>
                <p:cNvSpPr txBox="1">
                  <a:spLocks noRot="1" noChangeAspect="1" noMove="1" noResize="1" noEditPoints="1" noAdjustHandles="1" noChangeArrowheads="1" noChangeShapeType="1" noTextEdit="1"/>
                </p:cNvSpPr>
                <p:nvPr/>
              </p:nvSpPr>
              <p:spPr>
                <a:xfrm>
                  <a:off x="398410" y="3015752"/>
                  <a:ext cx="704618" cy="369332"/>
                </a:xfrm>
                <a:prstGeom prst="rect">
                  <a:avLst/>
                </a:prstGeom>
                <a:blipFill>
                  <a:blip r:embed="rId25"/>
                  <a:stretch>
                    <a:fillRect/>
                  </a:stretch>
                </a:blipFill>
              </p:spPr>
              <p:txBody>
                <a:bodyPr/>
                <a:lstStyle/>
                <a:p>
                  <a:r>
                    <a:rPr lang="en-CN">
                      <a:noFill/>
                    </a:rPr>
                    <a:t> </a:t>
                  </a:r>
                </a:p>
              </p:txBody>
            </p:sp>
          </mc:Fallback>
        </mc:AlternateContent>
        <p:sp>
          <p:nvSpPr>
            <p:cNvPr id="120" name="TextBox 119">
              <a:extLst>
                <a:ext uri="{FF2B5EF4-FFF2-40B4-BE49-F238E27FC236}">
                  <a16:creationId xmlns:a16="http://schemas.microsoft.com/office/drawing/2014/main" id="{6A42F872-A978-0DE9-D3B7-8249C5A4CE8F}"/>
                </a:ext>
              </a:extLst>
            </p:cNvPr>
            <p:cNvSpPr txBox="1"/>
            <p:nvPr/>
          </p:nvSpPr>
          <p:spPr>
            <a:xfrm>
              <a:off x="867926" y="2851849"/>
              <a:ext cx="354301" cy="523220"/>
            </a:xfrm>
            <a:prstGeom prst="rect">
              <a:avLst/>
            </a:prstGeom>
            <a:noFill/>
          </p:spPr>
          <p:txBody>
            <a:bodyPr wrap="square" rtlCol="0">
              <a:spAutoFit/>
            </a:bodyPr>
            <a:lstStyle/>
            <a:p>
              <a:r>
                <a:rPr lang="en-US" altLang="zh-CN" sz="2800" dirty="0"/>
                <a:t>…</a:t>
              </a:r>
              <a:endParaRPr lang="en-CN" sz="280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25DDBC9-4004-D76A-73E7-9EB7103B3204}"/>
                    </a:ext>
                  </a:extLst>
                </p:cNvPr>
                <p:cNvSpPr txBox="1">
                  <a:spLocks/>
                </p:cNvSpPr>
                <p:nvPr/>
              </p:nvSpPr>
              <p:spPr>
                <a:xfrm>
                  <a:off x="1113478" y="3015752"/>
                  <a:ext cx="7046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𝑐</m:t>
                                </m:r>
                              </m:e>
                            </m:acc>
                          </m:e>
                          <m:sub>
                            <m:r>
                              <a:rPr lang="en-US" altLang="zh-CN" b="0" i="1" smtClean="0">
                                <a:solidFill>
                                  <a:schemeClr val="tx1"/>
                                </a:solidFill>
                                <a:latin typeface="Cambria Math" panose="02040503050406030204" pitchFamily="18" charset="0"/>
                              </a:rPr>
                              <m:t>𝑇</m:t>
                            </m:r>
                          </m:sub>
                        </m:sSub>
                      </m:oMath>
                    </m:oMathPara>
                  </a14:m>
                  <a:endParaRPr lang="en-CN" dirty="0"/>
                </a:p>
              </p:txBody>
            </p:sp>
          </mc:Choice>
          <mc:Fallback xmlns="">
            <p:sp>
              <p:nvSpPr>
                <p:cNvPr id="121" name="TextBox 120">
                  <a:extLst>
                    <a:ext uri="{FF2B5EF4-FFF2-40B4-BE49-F238E27FC236}">
                      <a16:creationId xmlns:a16="http://schemas.microsoft.com/office/drawing/2014/main" id="{C25DDBC9-4004-D76A-73E7-9EB7103B3204}"/>
                    </a:ext>
                  </a:extLst>
                </p:cNvPr>
                <p:cNvSpPr txBox="1">
                  <a:spLocks noRot="1" noChangeAspect="1" noMove="1" noResize="1" noEditPoints="1" noAdjustHandles="1" noChangeArrowheads="1" noChangeShapeType="1" noTextEdit="1"/>
                </p:cNvSpPr>
                <p:nvPr/>
              </p:nvSpPr>
              <p:spPr>
                <a:xfrm>
                  <a:off x="1113478" y="3015752"/>
                  <a:ext cx="704618" cy="369332"/>
                </a:xfrm>
                <a:prstGeom prst="rect">
                  <a:avLst/>
                </a:prstGeom>
                <a:blipFill>
                  <a:blip r:embed="rId26"/>
                  <a:stretch>
                    <a:fillRect/>
                  </a:stretch>
                </a:blipFill>
              </p:spPr>
              <p:txBody>
                <a:bodyPr/>
                <a:lstStyle/>
                <a:p>
                  <a:r>
                    <a:rPr lang="en-CN">
                      <a:noFill/>
                    </a:rPr>
                    <a:t> </a:t>
                  </a:r>
                </a:p>
              </p:txBody>
            </p:sp>
          </mc:Fallback>
        </mc:AlternateContent>
        <p:cxnSp>
          <p:nvCxnSpPr>
            <p:cNvPr id="122" name="直接箭头连接符 229">
              <a:extLst>
                <a:ext uri="{FF2B5EF4-FFF2-40B4-BE49-F238E27FC236}">
                  <a16:creationId xmlns:a16="http://schemas.microsoft.com/office/drawing/2014/main" id="{2752B41D-BC01-CE7A-CBE5-D1932196E544}"/>
                </a:ext>
              </a:extLst>
            </p:cNvPr>
            <p:cNvCxnSpPr>
              <a:cxnSpLocks/>
            </p:cNvCxnSpPr>
            <p:nvPr/>
          </p:nvCxnSpPr>
          <p:spPr>
            <a:xfrm flipH="1">
              <a:off x="414911" y="3525858"/>
              <a:ext cx="798" cy="43200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7E8471A6-3A66-B230-754D-51D99021B0C5}"/>
                </a:ext>
              </a:extLst>
            </p:cNvPr>
            <p:cNvSpPr/>
            <p:nvPr/>
          </p:nvSpPr>
          <p:spPr>
            <a:xfrm rot="5400000">
              <a:off x="2385251" y="2560256"/>
              <a:ext cx="311500" cy="1541480"/>
            </a:xfrm>
            <a:custGeom>
              <a:avLst/>
              <a:gdLst>
                <a:gd name="connsiteX0" fmla="*/ 0 w 1334813"/>
                <a:gd name="connsiteY0" fmla="*/ 409904 h 409904"/>
                <a:gd name="connsiteX1" fmla="*/ 451944 w 1334813"/>
                <a:gd name="connsiteY1" fmla="*/ 84083 h 409904"/>
                <a:gd name="connsiteX2" fmla="*/ 1334813 w 1334813"/>
                <a:gd name="connsiteY2" fmla="*/ 0 h 409904"/>
              </a:gdLst>
              <a:ahLst/>
              <a:cxnLst>
                <a:cxn ang="0">
                  <a:pos x="connsiteX0" y="connsiteY0"/>
                </a:cxn>
                <a:cxn ang="0">
                  <a:pos x="connsiteX1" y="connsiteY1"/>
                </a:cxn>
                <a:cxn ang="0">
                  <a:pos x="connsiteX2" y="connsiteY2"/>
                </a:cxn>
              </a:cxnLst>
              <a:rect l="l" t="t" r="r" b="b"/>
              <a:pathLst>
                <a:path w="1334813" h="409904">
                  <a:moveTo>
                    <a:pt x="0" y="409904"/>
                  </a:moveTo>
                  <a:cubicBezTo>
                    <a:pt x="114737" y="281152"/>
                    <a:pt x="229475" y="152400"/>
                    <a:pt x="451944" y="84083"/>
                  </a:cubicBezTo>
                  <a:cubicBezTo>
                    <a:pt x="674413" y="15766"/>
                    <a:pt x="1004613" y="7883"/>
                    <a:pt x="1334813" y="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25" name="Rectangle 124">
            <a:extLst>
              <a:ext uri="{FF2B5EF4-FFF2-40B4-BE49-F238E27FC236}">
                <a16:creationId xmlns:a16="http://schemas.microsoft.com/office/drawing/2014/main" id="{2AAC3E97-061C-CAD0-6805-5BD47BD8BC2D}"/>
              </a:ext>
            </a:extLst>
          </p:cNvPr>
          <p:cNvSpPr/>
          <p:nvPr/>
        </p:nvSpPr>
        <p:spPr>
          <a:xfrm>
            <a:off x="178826" y="3913886"/>
            <a:ext cx="1999335" cy="25586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mc:Choice xmlns:p14="http://schemas.microsoft.com/office/powerpoint/2010/main" Requires="p14">
          <p:contentPart p14:bwMode="auto" r:id="rId27">
            <p14:nvContentPartPr>
              <p14:cNvPr id="4" name="Ink 3">
                <a:extLst>
                  <a:ext uri="{FF2B5EF4-FFF2-40B4-BE49-F238E27FC236}">
                    <a16:creationId xmlns:a16="http://schemas.microsoft.com/office/drawing/2014/main" id="{5EB01A76-05EF-E086-E2B3-7556CFB1DCB5}"/>
                  </a:ext>
                </a:extLst>
              </p14:cNvPr>
              <p14:cNvContentPartPr/>
              <p14:nvPr/>
            </p14:nvContentPartPr>
            <p14:xfrm>
              <a:off x="5826240" y="4326480"/>
              <a:ext cx="268920" cy="269280"/>
            </p14:xfrm>
          </p:contentPart>
        </mc:Choice>
        <mc:Fallback>
          <p:pic>
            <p:nvPicPr>
              <p:cNvPr id="4" name="Ink 3">
                <a:extLst>
                  <a:ext uri="{FF2B5EF4-FFF2-40B4-BE49-F238E27FC236}">
                    <a16:creationId xmlns:a16="http://schemas.microsoft.com/office/drawing/2014/main" id="{5EB01A76-05EF-E086-E2B3-7556CFB1DCB5}"/>
                  </a:ext>
                </a:extLst>
              </p:cNvPr>
              <p:cNvPicPr/>
              <p:nvPr/>
            </p:nvPicPr>
            <p:blipFill>
              <a:blip r:embed="rId28"/>
              <a:stretch>
                <a:fillRect/>
              </a:stretch>
            </p:blipFill>
            <p:spPr>
              <a:xfrm>
                <a:off x="5810400" y="4263120"/>
                <a:ext cx="30024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3" name="Ink 72">
                <a:extLst>
                  <a:ext uri="{FF2B5EF4-FFF2-40B4-BE49-F238E27FC236}">
                    <a16:creationId xmlns:a16="http://schemas.microsoft.com/office/drawing/2014/main" id="{528AC78E-94C4-D4DC-B56B-5AAFAA89DC1A}"/>
                  </a:ext>
                </a:extLst>
              </p14:cNvPr>
              <p14:cNvContentPartPr/>
              <p14:nvPr/>
            </p14:nvContentPartPr>
            <p14:xfrm>
              <a:off x="2944080" y="807120"/>
              <a:ext cx="262440" cy="196920"/>
            </p14:xfrm>
          </p:contentPart>
        </mc:Choice>
        <mc:Fallback>
          <p:pic>
            <p:nvPicPr>
              <p:cNvPr id="73" name="Ink 72">
                <a:extLst>
                  <a:ext uri="{FF2B5EF4-FFF2-40B4-BE49-F238E27FC236}">
                    <a16:creationId xmlns:a16="http://schemas.microsoft.com/office/drawing/2014/main" id="{528AC78E-94C4-D4DC-B56B-5AAFAA89DC1A}"/>
                  </a:ext>
                </a:extLst>
              </p:cNvPr>
              <p:cNvPicPr/>
              <p:nvPr/>
            </p:nvPicPr>
            <p:blipFill>
              <a:blip r:embed="rId30"/>
              <a:stretch>
                <a:fillRect/>
              </a:stretch>
            </p:blipFill>
            <p:spPr>
              <a:xfrm>
                <a:off x="2928240" y="743760"/>
                <a:ext cx="29376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4" name="Ink 73">
                <a:extLst>
                  <a:ext uri="{FF2B5EF4-FFF2-40B4-BE49-F238E27FC236}">
                    <a16:creationId xmlns:a16="http://schemas.microsoft.com/office/drawing/2014/main" id="{214ED8F2-CFBF-8D3E-76B9-0F62A9619622}"/>
                  </a:ext>
                </a:extLst>
              </p14:cNvPr>
              <p14:cNvContentPartPr/>
              <p14:nvPr/>
            </p14:nvContentPartPr>
            <p14:xfrm>
              <a:off x="3267000" y="943560"/>
              <a:ext cx="289080" cy="25200"/>
            </p14:xfrm>
          </p:contentPart>
        </mc:Choice>
        <mc:Fallback>
          <p:pic>
            <p:nvPicPr>
              <p:cNvPr id="74" name="Ink 73">
                <a:extLst>
                  <a:ext uri="{FF2B5EF4-FFF2-40B4-BE49-F238E27FC236}">
                    <a16:creationId xmlns:a16="http://schemas.microsoft.com/office/drawing/2014/main" id="{214ED8F2-CFBF-8D3E-76B9-0F62A9619622}"/>
                  </a:ext>
                </a:extLst>
              </p:cNvPr>
              <p:cNvPicPr/>
              <p:nvPr/>
            </p:nvPicPr>
            <p:blipFill>
              <a:blip r:embed="rId32"/>
              <a:stretch>
                <a:fillRect/>
              </a:stretch>
            </p:blipFill>
            <p:spPr>
              <a:xfrm>
                <a:off x="3251160" y="880200"/>
                <a:ext cx="3204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5" name="Ink 74">
                <a:extLst>
                  <a:ext uri="{FF2B5EF4-FFF2-40B4-BE49-F238E27FC236}">
                    <a16:creationId xmlns:a16="http://schemas.microsoft.com/office/drawing/2014/main" id="{592A5946-7EF1-2DF5-45C8-88D306F93B4A}"/>
                  </a:ext>
                </a:extLst>
              </p14:cNvPr>
              <p14:cNvContentPartPr/>
              <p14:nvPr/>
            </p14:nvContentPartPr>
            <p14:xfrm>
              <a:off x="3436200" y="855360"/>
              <a:ext cx="309600" cy="350640"/>
            </p14:xfrm>
          </p:contentPart>
        </mc:Choice>
        <mc:Fallback>
          <p:pic>
            <p:nvPicPr>
              <p:cNvPr id="75" name="Ink 74">
                <a:extLst>
                  <a:ext uri="{FF2B5EF4-FFF2-40B4-BE49-F238E27FC236}">
                    <a16:creationId xmlns:a16="http://schemas.microsoft.com/office/drawing/2014/main" id="{592A5946-7EF1-2DF5-45C8-88D306F93B4A}"/>
                  </a:ext>
                </a:extLst>
              </p:cNvPr>
              <p:cNvPicPr/>
              <p:nvPr/>
            </p:nvPicPr>
            <p:blipFill>
              <a:blip r:embed="rId34"/>
              <a:stretch>
                <a:fillRect/>
              </a:stretch>
            </p:blipFill>
            <p:spPr>
              <a:xfrm>
                <a:off x="3420360" y="792000"/>
                <a:ext cx="34092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76" name="Ink 75">
                <a:extLst>
                  <a:ext uri="{FF2B5EF4-FFF2-40B4-BE49-F238E27FC236}">
                    <a16:creationId xmlns:a16="http://schemas.microsoft.com/office/drawing/2014/main" id="{609E42C4-F5A4-1620-1CB6-761DAE3FAAE6}"/>
                  </a:ext>
                </a:extLst>
              </p14:cNvPr>
              <p14:cNvContentPartPr/>
              <p14:nvPr/>
            </p14:nvContentPartPr>
            <p14:xfrm>
              <a:off x="3963960" y="636120"/>
              <a:ext cx="120240" cy="902880"/>
            </p14:xfrm>
          </p:contentPart>
        </mc:Choice>
        <mc:Fallback>
          <p:pic>
            <p:nvPicPr>
              <p:cNvPr id="76" name="Ink 75">
                <a:extLst>
                  <a:ext uri="{FF2B5EF4-FFF2-40B4-BE49-F238E27FC236}">
                    <a16:creationId xmlns:a16="http://schemas.microsoft.com/office/drawing/2014/main" id="{609E42C4-F5A4-1620-1CB6-761DAE3FAAE6}"/>
                  </a:ext>
                </a:extLst>
              </p:cNvPr>
              <p:cNvPicPr/>
              <p:nvPr/>
            </p:nvPicPr>
            <p:blipFill>
              <a:blip r:embed="rId36"/>
              <a:stretch>
                <a:fillRect/>
              </a:stretch>
            </p:blipFill>
            <p:spPr>
              <a:xfrm>
                <a:off x="3948120" y="572760"/>
                <a:ext cx="151560" cy="10296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77" name="Ink 76">
                <a:extLst>
                  <a:ext uri="{FF2B5EF4-FFF2-40B4-BE49-F238E27FC236}">
                    <a16:creationId xmlns:a16="http://schemas.microsoft.com/office/drawing/2014/main" id="{60067F6C-4324-EB86-CACE-B0F09A832311}"/>
                  </a:ext>
                </a:extLst>
              </p14:cNvPr>
              <p14:cNvContentPartPr/>
              <p14:nvPr/>
            </p14:nvContentPartPr>
            <p14:xfrm>
              <a:off x="4253400" y="725040"/>
              <a:ext cx="196200" cy="357840"/>
            </p14:xfrm>
          </p:contentPart>
        </mc:Choice>
        <mc:Fallback>
          <p:pic>
            <p:nvPicPr>
              <p:cNvPr id="77" name="Ink 76">
                <a:extLst>
                  <a:ext uri="{FF2B5EF4-FFF2-40B4-BE49-F238E27FC236}">
                    <a16:creationId xmlns:a16="http://schemas.microsoft.com/office/drawing/2014/main" id="{60067F6C-4324-EB86-CACE-B0F09A832311}"/>
                  </a:ext>
                </a:extLst>
              </p:cNvPr>
              <p:cNvPicPr/>
              <p:nvPr/>
            </p:nvPicPr>
            <p:blipFill>
              <a:blip r:embed="rId38"/>
              <a:stretch>
                <a:fillRect/>
              </a:stretch>
            </p:blipFill>
            <p:spPr>
              <a:xfrm>
                <a:off x="4237560" y="661680"/>
                <a:ext cx="22752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78" name="Ink 77">
                <a:extLst>
                  <a:ext uri="{FF2B5EF4-FFF2-40B4-BE49-F238E27FC236}">
                    <a16:creationId xmlns:a16="http://schemas.microsoft.com/office/drawing/2014/main" id="{536D749B-5D0F-2359-1046-EA7AD6B24A11}"/>
                  </a:ext>
                </a:extLst>
              </p14:cNvPr>
              <p14:cNvContentPartPr/>
              <p14:nvPr/>
            </p14:nvContentPartPr>
            <p14:xfrm>
              <a:off x="4559760" y="952560"/>
              <a:ext cx="287280" cy="418320"/>
            </p14:xfrm>
          </p:contentPart>
        </mc:Choice>
        <mc:Fallback>
          <p:pic>
            <p:nvPicPr>
              <p:cNvPr id="78" name="Ink 77">
                <a:extLst>
                  <a:ext uri="{FF2B5EF4-FFF2-40B4-BE49-F238E27FC236}">
                    <a16:creationId xmlns:a16="http://schemas.microsoft.com/office/drawing/2014/main" id="{536D749B-5D0F-2359-1046-EA7AD6B24A11}"/>
                  </a:ext>
                </a:extLst>
              </p:cNvPr>
              <p:cNvPicPr/>
              <p:nvPr/>
            </p:nvPicPr>
            <p:blipFill>
              <a:blip r:embed="rId40"/>
              <a:stretch>
                <a:fillRect/>
              </a:stretch>
            </p:blipFill>
            <p:spPr>
              <a:xfrm>
                <a:off x="4543920" y="889200"/>
                <a:ext cx="31860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79" name="Ink 78">
                <a:extLst>
                  <a:ext uri="{FF2B5EF4-FFF2-40B4-BE49-F238E27FC236}">
                    <a16:creationId xmlns:a16="http://schemas.microsoft.com/office/drawing/2014/main" id="{B3E02D84-6740-A8ED-BD32-12BCD52AED29}"/>
                  </a:ext>
                </a:extLst>
              </p14:cNvPr>
              <p14:cNvContentPartPr/>
              <p14:nvPr/>
            </p14:nvContentPartPr>
            <p14:xfrm>
              <a:off x="5249160" y="963360"/>
              <a:ext cx="467280" cy="96480"/>
            </p14:xfrm>
          </p:contentPart>
        </mc:Choice>
        <mc:Fallback>
          <p:pic>
            <p:nvPicPr>
              <p:cNvPr id="79" name="Ink 78">
                <a:extLst>
                  <a:ext uri="{FF2B5EF4-FFF2-40B4-BE49-F238E27FC236}">
                    <a16:creationId xmlns:a16="http://schemas.microsoft.com/office/drawing/2014/main" id="{B3E02D84-6740-A8ED-BD32-12BCD52AED29}"/>
                  </a:ext>
                </a:extLst>
              </p:cNvPr>
              <p:cNvPicPr/>
              <p:nvPr/>
            </p:nvPicPr>
            <p:blipFill>
              <a:blip r:embed="rId42"/>
              <a:stretch>
                <a:fillRect/>
              </a:stretch>
            </p:blipFill>
            <p:spPr>
              <a:xfrm>
                <a:off x="5233320" y="900000"/>
                <a:ext cx="4986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80" name="Ink 79">
                <a:extLst>
                  <a:ext uri="{FF2B5EF4-FFF2-40B4-BE49-F238E27FC236}">
                    <a16:creationId xmlns:a16="http://schemas.microsoft.com/office/drawing/2014/main" id="{FDE2B15D-85FC-2736-AE68-7C252682BE78}"/>
                  </a:ext>
                </a:extLst>
              </p14:cNvPr>
              <p14:cNvContentPartPr/>
              <p14:nvPr/>
            </p14:nvContentPartPr>
            <p14:xfrm>
              <a:off x="6194160" y="734400"/>
              <a:ext cx="314280" cy="588240"/>
            </p14:xfrm>
          </p:contentPart>
        </mc:Choice>
        <mc:Fallback>
          <p:pic>
            <p:nvPicPr>
              <p:cNvPr id="80" name="Ink 79">
                <a:extLst>
                  <a:ext uri="{FF2B5EF4-FFF2-40B4-BE49-F238E27FC236}">
                    <a16:creationId xmlns:a16="http://schemas.microsoft.com/office/drawing/2014/main" id="{FDE2B15D-85FC-2736-AE68-7C252682BE78}"/>
                  </a:ext>
                </a:extLst>
              </p:cNvPr>
              <p:cNvPicPr/>
              <p:nvPr/>
            </p:nvPicPr>
            <p:blipFill>
              <a:blip r:embed="rId44"/>
              <a:stretch>
                <a:fillRect/>
              </a:stretch>
            </p:blipFill>
            <p:spPr>
              <a:xfrm>
                <a:off x="6178320" y="671040"/>
                <a:ext cx="345600" cy="714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98" name="Ink 97">
                <a:extLst>
                  <a:ext uri="{FF2B5EF4-FFF2-40B4-BE49-F238E27FC236}">
                    <a16:creationId xmlns:a16="http://schemas.microsoft.com/office/drawing/2014/main" id="{0C6CD21C-49BC-3A6D-0EE6-C78DD4115A69}"/>
                  </a:ext>
                </a:extLst>
              </p14:cNvPr>
              <p14:cNvContentPartPr/>
              <p14:nvPr/>
            </p14:nvContentPartPr>
            <p14:xfrm>
              <a:off x="6688080" y="1163160"/>
              <a:ext cx="437400" cy="20880"/>
            </p14:xfrm>
          </p:contentPart>
        </mc:Choice>
        <mc:Fallback>
          <p:pic>
            <p:nvPicPr>
              <p:cNvPr id="98" name="Ink 97">
                <a:extLst>
                  <a:ext uri="{FF2B5EF4-FFF2-40B4-BE49-F238E27FC236}">
                    <a16:creationId xmlns:a16="http://schemas.microsoft.com/office/drawing/2014/main" id="{0C6CD21C-49BC-3A6D-0EE6-C78DD4115A69}"/>
                  </a:ext>
                </a:extLst>
              </p:cNvPr>
              <p:cNvPicPr/>
              <p:nvPr/>
            </p:nvPicPr>
            <p:blipFill>
              <a:blip r:embed="rId46"/>
              <a:stretch>
                <a:fillRect/>
              </a:stretch>
            </p:blipFill>
            <p:spPr>
              <a:xfrm>
                <a:off x="6672240" y="1099800"/>
                <a:ext cx="46872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99" name="Ink 98">
                <a:extLst>
                  <a:ext uri="{FF2B5EF4-FFF2-40B4-BE49-F238E27FC236}">
                    <a16:creationId xmlns:a16="http://schemas.microsoft.com/office/drawing/2014/main" id="{512EE95A-62FD-5B5C-F839-A1735AFE3538}"/>
                  </a:ext>
                </a:extLst>
              </p14:cNvPr>
              <p14:cNvContentPartPr/>
              <p14:nvPr/>
            </p14:nvContentPartPr>
            <p14:xfrm>
              <a:off x="7034040" y="1114920"/>
              <a:ext cx="320040" cy="349920"/>
            </p14:xfrm>
          </p:contentPart>
        </mc:Choice>
        <mc:Fallback>
          <p:pic>
            <p:nvPicPr>
              <p:cNvPr id="99" name="Ink 98">
                <a:extLst>
                  <a:ext uri="{FF2B5EF4-FFF2-40B4-BE49-F238E27FC236}">
                    <a16:creationId xmlns:a16="http://schemas.microsoft.com/office/drawing/2014/main" id="{512EE95A-62FD-5B5C-F839-A1735AFE3538}"/>
                  </a:ext>
                </a:extLst>
              </p:cNvPr>
              <p:cNvPicPr/>
              <p:nvPr/>
            </p:nvPicPr>
            <p:blipFill>
              <a:blip r:embed="rId48"/>
              <a:stretch>
                <a:fillRect/>
              </a:stretch>
            </p:blipFill>
            <p:spPr>
              <a:xfrm>
                <a:off x="7018200" y="1051560"/>
                <a:ext cx="35136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0" name="Ink 99">
                <a:extLst>
                  <a:ext uri="{FF2B5EF4-FFF2-40B4-BE49-F238E27FC236}">
                    <a16:creationId xmlns:a16="http://schemas.microsoft.com/office/drawing/2014/main" id="{2994A5E8-1BB9-44BC-D829-81C64715C43D}"/>
                  </a:ext>
                </a:extLst>
              </p14:cNvPr>
              <p14:cNvContentPartPr/>
              <p14:nvPr/>
            </p14:nvContentPartPr>
            <p14:xfrm>
              <a:off x="5831640" y="3893040"/>
              <a:ext cx="165600" cy="11880"/>
            </p14:xfrm>
          </p:contentPart>
        </mc:Choice>
        <mc:Fallback>
          <p:pic>
            <p:nvPicPr>
              <p:cNvPr id="100" name="Ink 99">
                <a:extLst>
                  <a:ext uri="{FF2B5EF4-FFF2-40B4-BE49-F238E27FC236}">
                    <a16:creationId xmlns:a16="http://schemas.microsoft.com/office/drawing/2014/main" id="{2994A5E8-1BB9-44BC-D829-81C64715C43D}"/>
                  </a:ext>
                </a:extLst>
              </p:cNvPr>
              <p:cNvPicPr/>
              <p:nvPr/>
            </p:nvPicPr>
            <p:blipFill>
              <a:blip r:embed="rId50"/>
              <a:stretch>
                <a:fillRect/>
              </a:stretch>
            </p:blipFill>
            <p:spPr>
              <a:xfrm>
                <a:off x="5815800" y="3829680"/>
                <a:ext cx="1969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1" name="Ink 100">
                <a:extLst>
                  <a:ext uri="{FF2B5EF4-FFF2-40B4-BE49-F238E27FC236}">
                    <a16:creationId xmlns:a16="http://schemas.microsoft.com/office/drawing/2014/main" id="{0B63038E-CFFA-FDFB-372E-4CCCF807CF4E}"/>
                  </a:ext>
                </a:extLst>
              </p14:cNvPr>
              <p14:cNvContentPartPr/>
              <p14:nvPr/>
            </p14:nvContentPartPr>
            <p14:xfrm>
              <a:off x="5750280" y="3663720"/>
              <a:ext cx="574200" cy="308880"/>
            </p14:xfrm>
          </p:contentPart>
        </mc:Choice>
        <mc:Fallback>
          <p:pic>
            <p:nvPicPr>
              <p:cNvPr id="101" name="Ink 100">
                <a:extLst>
                  <a:ext uri="{FF2B5EF4-FFF2-40B4-BE49-F238E27FC236}">
                    <a16:creationId xmlns:a16="http://schemas.microsoft.com/office/drawing/2014/main" id="{0B63038E-CFFA-FDFB-372E-4CCCF807CF4E}"/>
                  </a:ext>
                </a:extLst>
              </p:cNvPr>
              <p:cNvPicPr/>
              <p:nvPr/>
            </p:nvPicPr>
            <p:blipFill>
              <a:blip r:embed="rId52"/>
              <a:stretch>
                <a:fillRect/>
              </a:stretch>
            </p:blipFill>
            <p:spPr>
              <a:xfrm>
                <a:off x="5734440" y="3600360"/>
                <a:ext cx="605520" cy="4356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02" name="Ink 101">
                <a:extLst>
                  <a:ext uri="{FF2B5EF4-FFF2-40B4-BE49-F238E27FC236}">
                    <a16:creationId xmlns:a16="http://schemas.microsoft.com/office/drawing/2014/main" id="{DE0E55C4-1ED3-B602-163C-714C700EF810}"/>
                  </a:ext>
                </a:extLst>
              </p14:cNvPr>
              <p14:cNvContentPartPr/>
              <p14:nvPr/>
            </p14:nvContentPartPr>
            <p14:xfrm>
              <a:off x="676440" y="2082240"/>
              <a:ext cx="1630440" cy="39960"/>
            </p14:xfrm>
          </p:contentPart>
        </mc:Choice>
        <mc:Fallback>
          <p:pic>
            <p:nvPicPr>
              <p:cNvPr id="102" name="Ink 101">
                <a:extLst>
                  <a:ext uri="{FF2B5EF4-FFF2-40B4-BE49-F238E27FC236}">
                    <a16:creationId xmlns:a16="http://schemas.microsoft.com/office/drawing/2014/main" id="{DE0E55C4-1ED3-B602-163C-714C700EF810}"/>
                  </a:ext>
                </a:extLst>
              </p:cNvPr>
              <p:cNvPicPr/>
              <p:nvPr/>
            </p:nvPicPr>
            <p:blipFill>
              <a:blip r:embed="rId54"/>
              <a:stretch>
                <a:fillRect/>
              </a:stretch>
            </p:blipFill>
            <p:spPr>
              <a:xfrm>
                <a:off x="660600" y="2018880"/>
                <a:ext cx="16617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03" name="Ink 102">
                <a:extLst>
                  <a:ext uri="{FF2B5EF4-FFF2-40B4-BE49-F238E27FC236}">
                    <a16:creationId xmlns:a16="http://schemas.microsoft.com/office/drawing/2014/main" id="{EFF6D895-CD61-9D72-5B3B-9CF3F1B967DB}"/>
                  </a:ext>
                </a:extLst>
              </p14:cNvPr>
              <p14:cNvContentPartPr/>
              <p14:nvPr/>
            </p14:nvContentPartPr>
            <p14:xfrm>
              <a:off x="2349720" y="4510080"/>
              <a:ext cx="1072440" cy="264960"/>
            </p14:xfrm>
          </p:contentPart>
        </mc:Choice>
        <mc:Fallback>
          <p:pic>
            <p:nvPicPr>
              <p:cNvPr id="103" name="Ink 102">
                <a:extLst>
                  <a:ext uri="{FF2B5EF4-FFF2-40B4-BE49-F238E27FC236}">
                    <a16:creationId xmlns:a16="http://schemas.microsoft.com/office/drawing/2014/main" id="{EFF6D895-CD61-9D72-5B3B-9CF3F1B967DB}"/>
                  </a:ext>
                </a:extLst>
              </p:cNvPr>
              <p:cNvPicPr/>
              <p:nvPr/>
            </p:nvPicPr>
            <p:blipFill>
              <a:blip r:embed="rId56"/>
              <a:stretch>
                <a:fillRect/>
              </a:stretch>
            </p:blipFill>
            <p:spPr>
              <a:xfrm>
                <a:off x="2333880" y="4446720"/>
                <a:ext cx="110376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04" name="Ink 103">
                <a:extLst>
                  <a:ext uri="{FF2B5EF4-FFF2-40B4-BE49-F238E27FC236}">
                    <a16:creationId xmlns:a16="http://schemas.microsoft.com/office/drawing/2014/main" id="{C23E0AE0-35E9-B117-993E-435357166E5C}"/>
                  </a:ext>
                </a:extLst>
              </p14:cNvPr>
              <p14:cNvContentPartPr/>
              <p14:nvPr/>
            </p14:nvContentPartPr>
            <p14:xfrm>
              <a:off x="3347640" y="4687200"/>
              <a:ext cx="285840" cy="300240"/>
            </p14:xfrm>
          </p:contentPart>
        </mc:Choice>
        <mc:Fallback>
          <p:pic>
            <p:nvPicPr>
              <p:cNvPr id="104" name="Ink 103">
                <a:extLst>
                  <a:ext uri="{FF2B5EF4-FFF2-40B4-BE49-F238E27FC236}">
                    <a16:creationId xmlns:a16="http://schemas.microsoft.com/office/drawing/2014/main" id="{C23E0AE0-35E9-B117-993E-435357166E5C}"/>
                  </a:ext>
                </a:extLst>
              </p:cNvPr>
              <p:cNvPicPr/>
              <p:nvPr/>
            </p:nvPicPr>
            <p:blipFill>
              <a:blip r:embed="rId58"/>
              <a:stretch>
                <a:fillRect/>
              </a:stretch>
            </p:blipFill>
            <p:spPr>
              <a:xfrm>
                <a:off x="3331800" y="4623840"/>
                <a:ext cx="31716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05" name="Ink 104">
                <a:extLst>
                  <a:ext uri="{FF2B5EF4-FFF2-40B4-BE49-F238E27FC236}">
                    <a16:creationId xmlns:a16="http://schemas.microsoft.com/office/drawing/2014/main" id="{20B6AF6A-A11B-84EA-D98A-35AFE7F1AFED}"/>
                  </a:ext>
                </a:extLst>
              </p14:cNvPr>
              <p14:cNvContentPartPr/>
              <p14:nvPr/>
            </p14:nvContentPartPr>
            <p14:xfrm>
              <a:off x="147960" y="3208320"/>
              <a:ext cx="3118680" cy="2328840"/>
            </p14:xfrm>
          </p:contentPart>
        </mc:Choice>
        <mc:Fallback>
          <p:pic>
            <p:nvPicPr>
              <p:cNvPr id="105" name="Ink 104">
                <a:extLst>
                  <a:ext uri="{FF2B5EF4-FFF2-40B4-BE49-F238E27FC236}">
                    <a16:creationId xmlns:a16="http://schemas.microsoft.com/office/drawing/2014/main" id="{20B6AF6A-A11B-84EA-D98A-35AFE7F1AFED}"/>
                  </a:ext>
                </a:extLst>
              </p:cNvPr>
              <p:cNvPicPr/>
              <p:nvPr/>
            </p:nvPicPr>
            <p:blipFill>
              <a:blip r:embed="rId60"/>
              <a:stretch>
                <a:fillRect/>
              </a:stretch>
            </p:blipFill>
            <p:spPr>
              <a:xfrm>
                <a:off x="138600" y="3198960"/>
                <a:ext cx="3137400" cy="2347560"/>
              </a:xfrm>
              <a:prstGeom prst="rect">
                <a:avLst/>
              </a:prstGeom>
            </p:spPr>
          </p:pic>
        </mc:Fallback>
      </mc:AlternateContent>
    </p:spTree>
    <p:custDataLst>
      <p:tags r:id="rId1"/>
    </p:custDataLst>
    <p:extLst>
      <p:ext uri="{BB962C8B-B14F-4D97-AF65-F5344CB8AC3E}">
        <p14:creationId xmlns:p14="http://schemas.microsoft.com/office/powerpoint/2010/main" val="2349805112"/>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7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
                                            <p:txEl>
                                              <p:pRg st="0" end="0"/>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7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9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2" grpId="0" animBg="1"/>
      <p:bldP spid="72" grpId="1" animBg="1"/>
      <p:bldP spid="96" grpId="0" animBg="1"/>
      <p:bldP spid="96" grpId="1" animBg="1"/>
      <p:bldP spid="1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Summary</a:t>
            </a:r>
            <a:r>
              <a:rPr lang="zh-CN" altLang="en-US" sz="3200" b="1" dirty="0"/>
              <a:t> </a:t>
            </a:r>
            <a:r>
              <a:rPr lang="en-US" altLang="zh-CN" sz="3200" b="1" dirty="0"/>
              <a:t>of</a:t>
            </a:r>
            <a:r>
              <a:rPr lang="zh-CN" altLang="en-US" sz="3200" b="1" dirty="0"/>
              <a:t> </a:t>
            </a:r>
            <a:r>
              <a:rPr lang="en-US" altLang="zh-CN" sz="3200" b="1" dirty="0"/>
              <a:t>“Conditional</a:t>
            </a:r>
            <a:r>
              <a:rPr lang="zh-CN" altLang="en-US" sz="3200" b="1" dirty="0"/>
              <a:t> </a:t>
            </a:r>
            <a:r>
              <a:rPr lang="en-US" altLang="zh-CN" sz="3200" b="1" dirty="0"/>
              <a:t>Independence”</a:t>
            </a:r>
            <a:r>
              <a:rPr lang="zh-CN" altLang="en-US" sz="3200" b="1" dirty="0"/>
              <a:t> </a:t>
            </a:r>
            <a:endParaRPr lang="en-US" altLang="zh-CN" sz="3200" b="1" dirty="0"/>
          </a:p>
        </p:txBody>
      </p:sp>
      <p:sp>
        <p:nvSpPr>
          <p:cNvPr id="4" name="文本框 3">
            <a:extLst>
              <a:ext uri="{FF2B5EF4-FFF2-40B4-BE49-F238E27FC236}">
                <a16:creationId xmlns:a16="http://schemas.microsoft.com/office/drawing/2014/main" id="{6901A4FD-4965-48BA-B060-3F5A1C8B924D}"/>
              </a:ext>
            </a:extLst>
          </p:cNvPr>
          <p:cNvSpPr txBox="1"/>
          <p:nvPr/>
        </p:nvSpPr>
        <p:spPr>
          <a:xfrm>
            <a:off x="263353" y="954260"/>
            <a:ext cx="11737304" cy="4524315"/>
          </a:xfrm>
          <a:prstGeom prst="rect">
            <a:avLst/>
          </a:prstGeom>
          <a:noFill/>
        </p:spPr>
        <p:txBody>
          <a:bodyPr wrap="square" rtlCol="0">
            <a:spAutoFit/>
          </a:bodyPr>
          <a:lstStyle/>
          <a:p>
            <a:pPr marL="285750" indent="-285750">
              <a:buFont typeface="Wingdings" panose="05000000000000000000" pitchFamily="2" charset="2"/>
              <a:buChar char="Ø"/>
              <a:defRPr/>
            </a:pPr>
            <a:r>
              <a:rPr lang="en-US" sz="2400" dirty="0"/>
              <a:t>In the linear case, identifiability can be achieved through non-</a:t>
            </a:r>
            <a:r>
              <a:rPr lang="en-US" sz="2400" dirty="0" err="1"/>
              <a:t>Gaussianity</a:t>
            </a:r>
            <a:r>
              <a:rPr lang="en-US" sz="2400" dirty="0"/>
              <a:t>.</a:t>
            </a:r>
          </a:p>
          <a:p>
            <a:pPr marL="285750" indent="-285750">
              <a:buFont typeface="Wingdings" panose="05000000000000000000" pitchFamily="2" charset="2"/>
              <a:buChar char="Ø"/>
              <a:defRPr/>
            </a:pPr>
            <a:r>
              <a:rPr lang="en-US" sz="2400" dirty="0"/>
              <a:t>When the mixing function is non-linear, additional information is needed to ensure the “change” is sufficient</a:t>
            </a:r>
            <a:r>
              <a:rPr lang="en-US" altLang="zh-CN" sz="2400" dirty="0"/>
              <a:t>,</a:t>
            </a:r>
            <a:r>
              <a:rPr lang="zh-CN" altLang="en-US" sz="2400" dirty="0"/>
              <a:t> </a:t>
            </a:r>
            <a:r>
              <a:rPr lang="en-US" altLang="zh-CN" sz="2400" dirty="0"/>
              <a:t>such</a:t>
            </a:r>
            <a:r>
              <a:rPr lang="zh-CN" altLang="en-US" sz="2400" dirty="0"/>
              <a:t> </a:t>
            </a:r>
            <a:r>
              <a:rPr lang="en-US" altLang="zh-CN" sz="2400" dirty="0"/>
              <a:t>as</a:t>
            </a:r>
            <a:r>
              <a:rPr lang="zh-CN" altLang="en-US" sz="2400" dirty="0"/>
              <a:t> </a:t>
            </a:r>
            <a:r>
              <a:rPr lang="en-US" sz="2400" dirty="0"/>
              <a:t>auxiliary variables</a:t>
            </a:r>
            <a:r>
              <a:rPr lang="zh-CN" altLang="en-US" sz="2400" dirty="0"/>
              <a:t> </a:t>
            </a:r>
            <a:r>
              <a:rPr lang="en-US" altLang="zh-CN" sz="2400" dirty="0"/>
              <a:t>like</a:t>
            </a:r>
            <a:r>
              <a:rPr lang="zh-CN" altLang="en-US" sz="2400" dirty="0"/>
              <a:t> </a:t>
            </a:r>
            <a:r>
              <a:rPr lang="en-US" altLang="zh-CN" sz="2400" dirty="0"/>
              <a:t>domain</a:t>
            </a:r>
            <a:r>
              <a:rPr lang="zh-CN" altLang="en-US" sz="2400" dirty="0"/>
              <a:t> </a:t>
            </a:r>
            <a:r>
              <a:rPr lang="en-US" altLang="zh-CN" sz="2400" dirty="0"/>
              <a:t>index.</a:t>
            </a:r>
            <a:endParaRPr lang="en-US" sz="2400" dirty="0"/>
          </a:p>
          <a:p>
            <a:pPr marL="285750" indent="-285750">
              <a:buFont typeface="Wingdings" panose="05000000000000000000" pitchFamily="2" charset="2"/>
              <a:buChar char="Ø"/>
              <a:defRPr/>
            </a:pPr>
            <a:r>
              <a:rPr lang="en-US" sz="2400" dirty="0"/>
              <a:t>For stationary time series, auxiliary variables are not required; historical data can be used instead.</a:t>
            </a:r>
          </a:p>
          <a:p>
            <a:pPr marL="285750" indent="-285750">
              <a:buFont typeface="Wingdings" panose="05000000000000000000" pitchFamily="2" charset="2"/>
              <a:buChar char="Ø"/>
              <a:defRPr/>
            </a:pPr>
            <a:r>
              <a:rPr lang="en-US" sz="2400" dirty="0"/>
              <a:t>In the case of non-stationary time series, the observed domain index provides sufficient change, </a:t>
            </a:r>
            <a:r>
              <a:rPr lang="en-US" altLang="zh-CN" sz="2400" dirty="0"/>
              <a:t>no</a:t>
            </a:r>
            <a:r>
              <a:rPr lang="zh-CN" altLang="en-US" sz="2400" dirty="0"/>
              <a:t> </a:t>
            </a:r>
            <a:r>
              <a:rPr lang="en-US" altLang="zh-CN" sz="2400" dirty="0"/>
              <a:t>matter</a:t>
            </a:r>
            <a:r>
              <a:rPr lang="en-US" sz="2400" dirty="0"/>
              <a:t> whether it involves dynamic or observational variations.</a:t>
            </a:r>
          </a:p>
          <a:p>
            <a:pPr marL="285750" indent="-285750">
              <a:buFont typeface="Wingdings" panose="05000000000000000000" pitchFamily="2" charset="2"/>
              <a:buChar char="Ø"/>
              <a:defRPr/>
            </a:pPr>
            <a:r>
              <a:rPr lang="en-US" sz="2400" dirty="0"/>
              <a:t>When non-stationarity is unknown, additional assumptions, such as a Markov prior, may be necessary.</a:t>
            </a:r>
          </a:p>
          <a:p>
            <a:pPr marL="285750" indent="-285750">
              <a:buFont typeface="Wingdings" panose="05000000000000000000" pitchFamily="2" charset="2"/>
              <a:buChar char="Ø"/>
              <a:defRPr/>
            </a:pPr>
            <a:r>
              <a:rPr lang="en-US" sz="2400" dirty="0"/>
              <a:t>If the mixing function is non-invertible, the lost information can be recovered from the context.</a:t>
            </a:r>
          </a:p>
          <a:p>
            <a:pPr marL="285750" indent="-285750">
              <a:buFont typeface="Wingdings" panose="05000000000000000000" pitchFamily="2" charset="2"/>
              <a:buChar char="Ø"/>
              <a:defRPr/>
            </a:pPr>
            <a:r>
              <a:rPr lang="en-US" sz="2400" dirty="0"/>
              <a:t>Sparsity can help address instantaneous dependencies.</a:t>
            </a:r>
            <a:r>
              <a:rPr lang="zh-CN" altLang="en-US" sz="2400" dirty="0"/>
              <a:t> </a:t>
            </a:r>
            <a:endParaRPr lang="en-US" altLang="zh-CN" sz="2400" dirty="0"/>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21</a:t>
            </a:fld>
            <a:endParaRPr lang="zh-CN" altLang="en-US"/>
          </a:p>
        </p:txBody>
      </p:sp>
      <p:pic>
        <p:nvPicPr>
          <p:cNvPr id="6" name="Picture 5">
            <a:extLst>
              <a:ext uri="{FF2B5EF4-FFF2-40B4-BE49-F238E27FC236}">
                <a16:creationId xmlns:a16="http://schemas.microsoft.com/office/drawing/2014/main" id="{DB6D2B53-204E-A5E9-4077-2CFBB93E1485}"/>
              </a:ext>
            </a:extLst>
          </p:cNvPr>
          <p:cNvPicPr>
            <a:picLocks noChangeAspect="1"/>
          </p:cNvPicPr>
          <p:nvPr/>
        </p:nvPicPr>
        <p:blipFill>
          <a:blip r:embed="rId4"/>
          <a:stretch>
            <a:fillRect/>
          </a:stretch>
        </p:blipFill>
        <p:spPr>
          <a:xfrm>
            <a:off x="8472264" y="4794814"/>
            <a:ext cx="2897990" cy="2075370"/>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3AB0827D-1ED9-8152-CBA4-D1FBEFF410D3}"/>
                  </a:ext>
                </a:extLst>
              </p14:cNvPr>
              <p14:cNvContentPartPr/>
              <p14:nvPr/>
            </p14:nvContentPartPr>
            <p14:xfrm>
              <a:off x="2397960" y="3079440"/>
              <a:ext cx="1745640" cy="117360"/>
            </p14:xfrm>
          </p:contentPart>
        </mc:Choice>
        <mc:Fallback>
          <p:pic>
            <p:nvPicPr>
              <p:cNvPr id="9" name="Ink 8">
                <a:extLst>
                  <a:ext uri="{FF2B5EF4-FFF2-40B4-BE49-F238E27FC236}">
                    <a16:creationId xmlns:a16="http://schemas.microsoft.com/office/drawing/2014/main" id="{3AB0827D-1ED9-8152-CBA4-D1FBEFF410D3}"/>
                  </a:ext>
                </a:extLst>
              </p:cNvPr>
              <p:cNvPicPr/>
              <p:nvPr/>
            </p:nvPicPr>
            <p:blipFill>
              <a:blip r:embed="rId6"/>
              <a:stretch>
                <a:fillRect/>
              </a:stretch>
            </p:blipFill>
            <p:spPr>
              <a:xfrm>
                <a:off x="2382120" y="3016080"/>
                <a:ext cx="1776960" cy="244080"/>
              </a:xfrm>
              <a:prstGeom prst="rect">
                <a:avLst/>
              </a:prstGeom>
            </p:spPr>
          </p:pic>
        </mc:Fallback>
      </mc:AlternateContent>
    </p:spTree>
    <p:custDataLst>
      <p:tags r:id="rId1"/>
    </p:custDataLst>
    <p:extLst>
      <p:ext uri="{BB962C8B-B14F-4D97-AF65-F5344CB8AC3E}">
        <p14:creationId xmlns:p14="http://schemas.microsoft.com/office/powerpoint/2010/main" val="843296491"/>
      </p:ext>
    </p:extLst>
  </p:cSld>
  <p:clrMapOvr>
    <a:masterClrMapping/>
  </p:clrMapOvr>
  <mc:AlternateContent xmlns:mc="http://schemas.openxmlformats.org/markup-compatibility/2006">
    <mc:Choice xmlns:p14="http://schemas.microsoft.com/office/powerpoint/2010/main" Requires="p14">
      <p:transition p14:dur="0" advTm="41687"/>
    </mc:Choice>
    <mc:Fallback>
      <p:transition advTm="41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Causal</a:t>
            </a:r>
            <a:r>
              <a:rPr lang="zh-CN" altLang="en-US" sz="3200" b="1" dirty="0"/>
              <a:t> </a:t>
            </a:r>
            <a:r>
              <a:rPr lang="en-US" altLang="zh-CN" sz="3200" b="1" dirty="0"/>
              <a:t>Representation</a:t>
            </a:r>
            <a:r>
              <a:rPr lang="zh-CN" altLang="en-US" sz="3200" b="1" dirty="0"/>
              <a:t> </a:t>
            </a:r>
            <a:r>
              <a:rPr lang="en-US" altLang="zh-CN" sz="3200" b="1" dirty="0"/>
              <a:t>Learning</a:t>
            </a:r>
            <a:r>
              <a:rPr lang="zh-CN" altLang="en-US" sz="3200" b="1" dirty="0"/>
              <a:t> </a:t>
            </a:r>
            <a:r>
              <a:rPr lang="en-US" altLang="zh-CN" sz="3200" b="1" dirty="0"/>
              <a:t>with</a:t>
            </a:r>
            <a:r>
              <a:rPr lang="zh-CN" altLang="en-US" sz="3200" b="1" dirty="0"/>
              <a:t> </a:t>
            </a:r>
            <a:r>
              <a:rPr lang="en-US" altLang="zh-CN" sz="3200" b="1" dirty="0"/>
              <a:t>Sparsity</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22</a:t>
            </a:fld>
            <a:endParaRPr lang="zh-CN" altLang="en-US"/>
          </a:p>
        </p:txBody>
      </p:sp>
      <p:sp>
        <p:nvSpPr>
          <p:cNvPr id="21" name="文本框 3">
            <a:extLst>
              <a:ext uri="{FF2B5EF4-FFF2-40B4-BE49-F238E27FC236}">
                <a16:creationId xmlns:a16="http://schemas.microsoft.com/office/drawing/2014/main" id="{B50EE37C-4FCA-2DD5-6760-7A0D3863727E}"/>
              </a:ext>
            </a:extLst>
          </p:cNvPr>
          <p:cNvSpPr txBox="1"/>
          <p:nvPr/>
        </p:nvSpPr>
        <p:spPr>
          <a:xfrm>
            <a:off x="263353" y="954260"/>
            <a:ext cx="11737304" cy="1200329"/>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solidFill>
                  <a:srgbClr val="FF0000"/>
                </a:solidFill>
              </a:rPr>
              <a:t>Conditional</a:t>
            </a:r>
            <a:r>
              <a:rPr lang="zh-CN" altLang="en-US" sz="2400" dirty="0">
                <a:solidFill>
                  <a:srgbClr val="FF0000"/>
                </a:solidFill>
              </a:rPr>
              <a:t> </a:t>
            </a:r>
            <a:r>
              <a:rPr lang="en-US" altLang="zh-CN" sz="2400" dirty="0">
                <a:solidFill>
                  <a:srgbClr val="FF0000"/>
                </a:solidFill>
              </a:rPr>
              <a:t>independence</a:t>
            </a:r>
            <a:r>
              <a:rPr lang="zh-CN" altLang="en-US" sz="2400" dirty="0">
                <a:solidFill>
                  <a:srgbClr val="FF0000"/>
                </a:solidFill>
              </a:rPr>
              <a:t> </a:t>
            </a:r>
            <a:r>
              <a:rPr lang="en-US" altLang="zh-CN" sz="2400" dirty="0"/>
              <a:t>requires</a:t>
            </a:r>
            <a:r>
              <a:rPr lang="zh-CN" altLang="en-US" sz="2400" dirty="0"/>
              <a:t> </a:t>
            </a:r>
            <a:r>
              <a:rPr lang="en-US" altLang="zh-CN" sz="2400" dirty="0"/>
              <a:t>more</a:t>
            </a:r>
            <a:r>
              <a:rPr lang="zh-CN" altLang="en-US" sz="2400" dirty="0"/>
              <a:t> </a:t>
            </a:r>
            <a:r>
              <a:rPr lang="en-US" altLang="zh-CN" sz="2400" dirty="0"/>
              <a:t>information</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solidFill>
                  <a:srgbClr val="FF0000"/>
                </a:solidFill>
              </a:rPr>
              <a:t>observed</a:t>
            </a:r>
            <a:r>
              <a:rPr lang="zh-CN" altLang="en-US" sz="2400" dirty="0">
                <a:solidFill>
                  <a:srgbClr val="FF0000"/>
                </a:solidFill>
              </a:rPr>
              <a:t> </a:t>
            </a:r>
            <a:r>
              <a:rPr lang="en-US" altLang="zh-CN" sz="2400" dirty="0">
                <a:solidFill>
                  <a:srgbClr val="FF0000"/>
                </a:solidFill>
              </a:rPr>
              <a:t>distribution</a:t>
            </a:r>
            <a:r>
              <a:rPr lang="zh-CN" altLang="en-US" sz="2400" dirty="0">
                <a:solidFill>
                  <a:srgbClr val="FF0000"/>
                </a:solidFill>
              </a:rPr>
              <a:t> </a:t>
            </a:r>
            <a:r>
              <a:rPr lang="en-US" altLang="zh-CN" sz="2400" dirty="0"/>
              <a:t>for</a:t>
            </a:r>
            <a:r>
              <a:rPr lang="zh-CN" altLang="en-US" sz="2400" dirty="0"/>
              <a:t> </a:t>
            </a:r>
            <a:r>
              <a:rPr lang="en-US" altLang="zh-CN" sz="2400" dirty="0"/>
              <a:t>sufficient</a:t>
            </a:r>
            <a:r>
              <a:rPr lang="zh-CN" altLang="en-US" sz="2400" dirty="0"/>
              <a:t> </a:t>
            </a:r>
            <a:r>
              <a:rPr lang="en-US" altLang="zh-CN" sz="2400" dirty="0"/>
              <a:t>change.</a:t>
            </a:r>
          </a:p>
          <a:p>
            <a:pPr marL="285750" indent="-285750">
              <a:buFont typeface="Wingdings" panose="05000000000000000000" pitchFamily="2" charset="2"/>
              <a:buChar char="Ø"/>
              <a:defRPr/>
            </a:pPr>
            <a:r>
              <a:rPr lang="en-US" altLang="zh-CN" sz="2400" dirty="0">
                <a:solidFill>
                  <a:srgbClr val="FF0000"/>
                </a:solidFill>
              </a:rPr>
              <a:t>Sparsity</a:t>
            </a:r>
            <a:r>
              <a:rPr lang="zh-CN" altLang="en-US" sz="2400" dirty="0"/>
              <a:t> </a:t>
            </a:r>
            <a:r>
              <a:rPr lang="en-US" altLang="zh-CN" sz="2400" dirty="0"/>
              <a:t>provides</a:t>
            </a:r>
            <a:r>
              <a:rPr lang="zh-CN" altLang="en-US" sz="2400" dirty="0"/>
              <a:t> </a:t>
            </a:r>
            <a:r>
              <a:rPr lang="en-US" altLang="zh-CN" sz="2400" dirty="0"/>
              <a:t>the</a:t>
            </a:r>
            <a:r>
              <a:rPr lang="zh-CN" altLang="en-US" sz="2400" dirty="0"/>
              <a:t> </a:t>
            </a:r>
            <a:r>
              <a:rPr lang="en-US" altLang="zh-CN" sz="2400" dirty="0"/>
              <a:t>constraints</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solidFill>
                  <a:srgbClr val="FF0000"/>
                </a:solidFill>
              </a:rPr>
              <a:t>data</a:t>
            </a:r>
            <a:r>
              <a:rPr lang="zh-CN" altLang="en-US" sz="2400" dirty="0">
                <a:solidFill>
                  <a:srgbClr val="FF0000"/>
                </a:solidFill>
              </a:rPr>
              <a:t> </a:t>
            </a:r>
            <a:r>
              <a:rPr lang="en-US" altLang="zh-CN" sz="2400" dirty="0">
                <a:solidFill>
                  <a:srgbClr val="FF0000"/>
                </a:solidFill>
              </a:rPr>
              <a:t>structures.</a:t>
            </a:r>
          </a:p>
        </p:txBody>
      </p:sp>
      <p:sp>
        <p:nvSpPr>
          <p:cNvPr id="4" name="Oval 3">
            <a:extLst>
              <a:ext uri="{FF2B5EF4-FFF2-40B4-BE49-F238E27FC236}">
                <a16:creationId xmlns:a16="http://schemas.microsoft.com/office/drawing/2014/main" id="{3FC36B2F-B8A6-BF6E-B0EC-F7A43127175F}"/>
              </a:ext>
            </a:extLst>
          </p:cNvPr>
          <p:cNvSpPr/>
          <p:nvPr/>
        </p:nvSpPr>
        <p:spPr>
          <a:xfrm>
            <a:off x="1919536" y="2633537"/>
            <a:ext cx="4176464" cy="2376264"/>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Sparsity</a:t>
            </a:r>
            <a:endParaRPr lang="en-CN" sz="2800" dirty="0">
              <a:solidFill>
                <a:schemeClr val="tx1"/>
              </a:solidFill>
            </a:endParaRPr>
          </a:p>
        </p:txBody>
      </p:sp>
      <p:sp>
        <p:nvSpPr>
          <p:cNvPr id="11" name="Oval 10">
            <a:extLst>
              <a:ext uri="{FF2B5EF4-FFF2-40B4-BE49-F238E27FC236}">
                <a16:creationId xmlns:a16="http://schemas.microsoft.com/office/drawing/2014/main" id="{06860BB5-403D-348A-FD87-A7EC84DCFBFA}"/>
              </a:ext>
            </a:extLst>
          </p:cNvPr>
          <p:cNvSpPr/>
          <p:nvPr/>
        </p:nvSpPr>
        <p:spPr>
          <a:xfrm>
            <a:off x="5087888" y="2651049"/>
            <a:ext cx="4176464" cy="2376264"/>
          </a:xfrm>
          <a:prstGeom prst="ellipse">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Conditional</a:t>
            </a:r>
          </a:p>
          <a:p>
            <a:pPr algn="ctr"/>
            <a:r>
              <a:rPr lang="en-US" altLang="zh-CN" sz="2800" dirty="0">
                <a:solidFill>
                  <a:prstClr val="black"/>
                </a:solidFill>
                <a:latin typeface="Calibri"/>
                <a:ea typeface="宋体" panose="02010600030101010101" pitchFamily="2" charset="-122"/>
              </a:rPr>
              <a:t>independence</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endParaRPr lang="en-CN" dirty="0"/>
          </a:p>
        </p:txBody>
      </p:sp>
      <p:sp>
        <p:nvSpPr>
          <p:cNvPr id="12" name="文本框 3">
            <a:extLst>
              <a:ext uri="{FF2B5EF4-FFF2-40B4-BE49-F238E27FC236}">
                <a16:creationId xmlns:a16="http://schemas.microsoft.com/office/drawing/2014/main" id="{3E5293A8-592A-054D-7AFB-FFF33D3BE7DE}"/>
              </a:ext>
            </a:extLst>
          </p:cNvPr>
          <p:cNvSpPr txBox="1"/>
          <p:nvPr/>
        </p:nvSpPr>
        <p:spPr>
          <a:xfrm>
            <a:off x="3215680" y="5523773"/>
            <a:ext cx="4896544" cy="461665"/>
          </a:xfrm>
          <a:prstGeom prst="rect">
            <a:avLst/>
          </a:prstGeom>
          <a:noFill/>
        </p:spPr>
        <p:txBody>
          <a:bodyPr wrap="square" rtlCol="0">
            <a:spAutoFit/>
          </a:bodyPr>
          <a:lstStyle/>
          <a:p>
            <a:pPr>
              <a:defRPr/>
            </a:pPr>
            <a:r>
              <a:rPr lang="en-US" altLang="zh-CN" sz="2400" dirty="0"/>
              <a:t>Simplicity</a:t>
            </a:r>
            <a:r>
              <a:rPr lang="zh-CN" altLang="en-US" sz="2400" dirty="0"/>
              <a:t>                               </a:t>
            </a:r>
            <a:r>
              <a:rPr lang="en-US" altLang="zh-CN" sz="2400" dirty="0"/>
              <a:t>Sufficiency</a:t>
            </a:r>
            <a:r>
              <a:rPr lang="zh-CN" altLang="en-US" sz="2400" dirty="0"/>
              <a:t> </a:t>
            </a:r>
            <a:endParaRPr lang="en-US" altLang="zh-CN" sz="2400" dirty="0"/>
          </a:p>
        </p:txBody>
      </p:sp>
    </p:spTree>
    <p:custDataLst>
      <p:tags r:id="rId1"/>
    </p:custDataLst>
    <p:extLst>
      <p:ext uri="{BB962C8B-B14F-4D97-AF65-F5344CB8AC3E}">
        <p14:creationId xmlns:p14="http://schemas.microsoft.com/office/powerpoint/2010/main" val="3695764942"/>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Causal</a:t>
            </a:r>
            <a:r>
              <a:rPr lang="zh-CN" altLang="en-US" sz="3200" b="1" dirty="0"/>
              <a:t> </a:t>
            </a:r>
            <a:r>
              <a:rPr lang="en-US" altLang="zh-CN" sz="3200" b="1" dirty="0"/>
              <a:t>Representation</a:t>
            </a:r>
            <a:r>
              <a:rPr lang="zh-CN" altLang="en-US" sz="3200" b="1" dirty="0"/>
              <a:t> </a:t>
            </a:r>
            <a:r>
              <a:rPr lang="en-US" altLang="zh-CN" sz="3200" b="1" dirty="0"/>
              <a:t>Learning</a:t>
            </a:r>
            <a:r>
              <a:rPr lang="zh-CN" altLang="en-US" sz="3200" b="1" dirty="0"/>
              <a:t> </a:t>
            </a:r>
            <a:r>
              <a:rPr lang="en-US" altLang="zh-CN" sz="3200" b="1" dirty="0"/>
              <a:t>with</a:t>
            </a:r>
            <a:r>
              <a:rPr lang="zh-CN" altLang="en-US" sz="3200" b="1" dirty="0"/>
              <a:t> </a:t>
            </a:r>
            <a:r>
              <a:rPr lang="en-US" altLang="zh-CN" sz="3200" b="1" dirty="0"/>
              <a:t>Sparsity</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23</a:t>
            </a:fld>
            <a:endParaRPr lang="zh-CN" altLang="en-US"/>
          </a:p>
        </p:txBody>
      </p:sp>
      <p:grpSp>
        <p:nvGrpSpPr>
          <p:cNvPr id="8" name="Group 7">
            <a:extLst>
              <a:ext uri="{FF2B5EF4-FFF2-40B4-BE49-F238E27FC236}">
                <a16:creationId xmlns:a16="http://schemas.microsoft.com/office/drawing/2014/main" id="{C521141C-3621-FA1A-034F-21340ED368FF}"/>
              </a:ext>
            </a:extLst>
          </p:cNvPr>
          <p:cNvGrpSpPr/>
          <p:nvPr/>
        </p:nvGrpSpPr>
        <p:grpSpPr>
          <a:xfrm>
            <a:off x="263353" y="1844824"/>
            <a:ext cx="10839027" cy="4694089"/>
            <a:chOff x="263353" y="1844824"/>
            <a:chExt cx="10839027" cy="4694089"/>
          </a:xfrm>
        </p:grpSpPr>
        <p:pic>
          <p:nvPicPr>
            <p:cNvPr id="7170" name="Picture 2">
              <a:extLst>
                <a:ext uri="{FF2B5EF4-FFF2-40B4-BE49-F238E27FC236}">
                  <a16:creationId xmlns:a16="http://schemas.microsoft.com/office/drawing/2014/main" id="{839D2AE1-6A38-17E7-5879-79870383C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53" y="1844824"/>
              <a:ext cx="10839027" cy="46940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3AC5D75-2D43-5B97-5B59-6AE319F97E9C}"/>
                </a:ext>
              </a:extLst>
            </p:cNvPr>
            <p:cNvSpPr/>
            <p:nvPr/>
          </p:nvSpPr>
          <p:spPr>
            <a:xfrm>
              <a:off x="1199455" y="4725143"/>
              <a:ext cx="2376265" cy="50405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14" name="文本框 3">
            <a:extLst>
              <a:ext uri="{FF2B5EF4-FFF2-40B4-BE49-F238E27FC236}">
                <a16:creationId xmlns:a16="http://schemas.microsoft.com/office/drawing/2014/main" id="{1506A63B-D09A-9D21-A190-7D7AEF216E29}"/>
              </a:ext>
            </a:extLst>
          </p:cNvPr>
          <p:cNvSpPr txBox="1"/>
          <p:nvPr/>
        </p:nvSpPr>
        <p:spPr>
          <a:xfrm>
            <a:off x="9067944" y="6519446"/>
            <a:ext cx="2542976" cy="338554"/>
          </a:xfrm>
          <a:prstGeom prst="rect">
            <a:avLst/>
          </a:prstGeom>
          <a:noFill/>
        </p:spPr>
        <p:txBody>
          <a:bodyPr wrap="square" rtlCol="0">
            <a:spAutoFit/>
          </a:bodyPr>
          <a:lstStyle/>
          <a:p>
            <a:pPr>
              <a:defRPr/>
            </a:pPr>
            <a:r>
              <a:rPr lang="en-US" sz="1600" dirty="0"/>
              <a:t>(</a:t>
            </a:r>
            <a:r>
              <a:rPr lang="en-US" altLang="zh-CN" sz="1600" dirty="0"/>
              <a:t>Zheng</a:t>
            </a:r>
            <a:r>
              <a:rPr lang="en-US" sz="1600" dirty="0"/>
              <a:t> et al</a:t>
            </a:r>
            <a:r>
              <a:rPr lang="en-US" altLang="zh-CN" sz="1600" dirty="0"/>
              <a:t>.</a:t>
            </a:r>
            <a:r>
              <a:rPr lang="en-US" sz="1600" dirty="0"/>
              <a:t>, 2024)</a:t>
            </a:r>
            <a:endParaRPr lang="en-US" sz="1600" dirty="0">
              <a:solidFill>
                <a:srgbClr val="000000"/>
              </a:solidFill>
            </a:endParaRPr>
          </a:p>
        </p:txBody>
      </p:sp>
      <p:sp>
        <p:nvSpPr>
          <p:cNvPr id="16" name="文本框 3">
            <a:extLst>
              <a:ext uri="{FF2B5EF4-FFF2-40B4-BE49-F238E27FC236}">
                <a16:creationId xmlns:a16="http://schemas.microsoft.com/office/drawing/2014/main" id="{3DD7C219-7BD7-BA7A-81BC-EC50BC36401C}"/>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Sparsity</a:t>
            </a:r>
            <a:r>
              <a:rPr lang="zh-CN" altLang="en-US" sz="2400" dirty="0"/>
              <a:t> </a:t>
            </a:r>
            <a:r>
              <a:rPr lang="en-US" altLang="zh-CN" sz="2400" dirty="0"/>
              <a:t>provides</a:t>
            </a:r>
            <a:r>
              <a:rPr lang="zh-CN" altLang="en-US" sz="2400" dirty="0"/>
              <a:t> </a:t>
            </a:r>
            <a:r>
              <a:rPr lang="en-US" altLang="zh-CN" sz="2400" dirty="0"/>
              <a:t>the</a:t>
            </a:r>
            <a:r>
              <a:rPr lang="zh-CN" altLang="en-US" sz="2400" dirty="0"/>
              <a:t> </a:t>
            </a:r>
            <a:r>
              <a:rPr lang="en-US" altLang="zh-CN" sz="2400" dirty="0"/>
              <a:t>constraints</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data</a:t>
            </a:r>
            <a:r>
              <a:rPr lang="zh-CN" altLang="en-US" sz="2400" dirty="0"/>
              <a:t> </a:t>
            </a:r>
            <a:r>
              <a:rPr lang="en-US" altLang="zh-CN" sz="2400" dirty="0"/>
              <a:t>structures.</a:t>
            </a:r>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6C473942-C759-B180-E0C7-CA20C40BCB0B}"/>
                  </a:ext>
                </a:extLst>
              </p14:cNvPr>
              <p14:cNvContentPartPr/>
              <p14:nvPr/>
            </p14:nvContentPartPr>
            <p14:xfrm>
              <a:off x="1197720" y="2620440"/>
              <a:ext cx="6815880" cy="3544560"/>
            </p14:xfrm>
          </p:contentPart>
        </mc:Choice>
        <mc:Fallback>
          <p:pic>
            <p:nvPicPr>
              <p:cNvPr id="9" name="Ink 8">
                <a:extLst>
                  <a:ext uri="{FF2B5EF4-FFF2-40B4-BE49-F238E27FC236}">
                    <a16:creationId xmlns:a16="http://schemas.microsoft.com/office/drawing/2014/main" id="{6C473942-C759-B180-E0C7-CA20C40BCB0B}"/>
                  </a:ext>
                </a:extLst>
              </p:cNvPr>
              <p:cNvPicPr/>
              <p:nvPr/>
            </p:nvPicPr>
            <p:blipFill>
              <a:blip r:embed="rId6"/>
              <a:stretch>
                <a:fillRect/>
              </a:stretch>
            </p:blipFill>
            <p:spPr>
              <a:xfrm>
                <a:off x="1188360" y="2611080"/>
                <a:ext cx="6834600" cy="3563280"/>
              </a:xfrm>
              <a:prstGeom prst="rect">
                <a:avLst/>
              </a:prstGeom>
            </p:spPr>
          </p:pic>
        </mc:Fallback>
      </mc:AlternateContent>
    </p:spTree>
    <p:custDataLst>
      <p:tags r:id="rId1"/>
    </p:custDataLst>
    <p:extLst>
      <p:ext uri="{BB962C8B-B14F-4D97-AF65-F5344CB8AC3E}">
        <p14:creationId xmlns:p14="http://schemas.microsoft.com/office/powerpoint/2010/main" val="3219558236"/>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Structural</a:t>
            </a:r>
            <a:r>
              <a:rPr lang="zh-CN" altLang="en-US" sz="3200" b="1" dirty="0"/>
              <a:t> </a:t>
            </a:r>
            <a:r>
              <a:rPr lang="en-US" altLang="zh-CN" sz="3200" b="1" dirty="0"/>
              <a:t>Sparsity</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24</a:t>
            </a:fld>
            <a:endParaRPr lang="zh-CN" altLang="en-US" dirty="0"/>
          </a:p>
        </p:txBody>
      </p:sp>
      <p:sp>
        <p:nvSpPr>
          <p:cNvPr id="16" name="文本框 3">
            <a:extLst>
              <a:ext uri="{FF2B5EF4-FFF2-40B4-BE49-F238E27FC236}">
                <a16:creationId xmlns:a16="http://schemas.microsoft.com/office/drawing/2014/main" id="{3DD7C219-7BD7-BA7A-81BC-EC50BC36401C}"/>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Sparsity</a:t>
            </a:r>
            <a:r>
              <a:rPr lang="zh-CN" altLang="en-US" sz="2400" dirty="0"/>
              <a:t> </a:t>
            </a:r>
            <a:r>
              <a:rPr lang="en-US" altLang="zh-CN" sz="2400" dirty="0"/>
              <a:t>provides</a:t>
            </a:r>
            <a:r>
              <a:rPr lang="zh-CN" altLang="en-US" sz="2400" dirty="0"/>
              <a:t> </a:t>
            </a:r>
            <a:r>
              <a:rPr lang="en-US" altLang="zh-CN" sz="2400" dirty="0"/>
              <a:t>the</a:t>
            </a:r>
            <a:r>
              <a:rPr lang="zh-CN" altLang="en-US" sz="2400" dirty="0"/>
              <a:t> </a:t>
            </a:r>
            <a:r>
              <a:rPr lang="en-US" altLang="zh-CN" sz="2400" dirty="0"/>
              <a:t>constraints</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data</a:t>
            </a:r>
            <a:r>
              <a:rPr lang="zh-CN" altLang="en-US" sz="2400" dirty="0"/>
              <a:t> </a:t>
            </a:r>
            <a:r>
              <a:rPr lang="en-US" altLang="zh-CN" sz="2400" dirty="0"/>
              <a:t>structures.</a:t>
            </a:r>
          </a:p>
        </p:txBody>
      </p:sp>
      <p:pic>
        <p:nvPicPr>
          <p:cNvPr id="8197" name="Picture 5">
            <a:extLst>
              <a:ext uri="{FF2B5EF4-FFF2-40B4-BE49-F238E27FC236}">
                <a16:creationId xmlns:a16="http://schemas.microsoft.com/office/drawing/2014/main" id="{AF0CA5E2-ACD4-101A-0811-75DF87044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53" y="3455182"/>
            <a:ext cx="3240360" cy="31807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77E4EE3-8EDF-E6B9-03AF-8A6277859EDD}"/>
                  </a:ext>
                </a:extLst>
              </p:cNvPr>
              <p:cNvSpPr txBox="1"/>
              <p:nvPr/>
            </p:nvSpPr>
            <p:spPr>
              <a:xfrm>
                <a:off x="3866852" y="3626875"/>
                <a:ext cx="8061795" cy="2862322"/>
              </a:xfrm>
              <a:prstGeom prst="rect">
                <a:avLst/>
              </a:prstGeom>
              <a:noFill/>
            </p:spPr>
            <p:txBody>
              <a:bodyPr wrap="square">
                <a:spAutoFit/>
              </a:bodyPr>
              <a:lstStyle/>
              <a:p>
                <a:pPr rtl="0">
                  <a:spcBef>
                    <a:spcPts val="0"/>
                  </a:spcBef>
                  <a:spcAft>
                    <a:spcPts val="0"/>
                  </a:spcAft>
                </a:pPr>
                <a:r>
                  <a:rPr lang="en-US" sz="2000" b="1" i="0" u="none" strike="noStrike" dirty="0">
                    <a:solidFill>
                      <a:srgbClr val="000000"/>
                    </a:solidFill>
                    <a:effectLst/>
                    <a:latin typeface="Arial" panose="020B0604020202020204" pitchFamily="34" charset="0"/>
                  </a:rPr>
                  <a:t>Implication:</a:t>
                </a:r>
                <a:r>
                  <a:rPr lang="en-US" sz="2000" b="0" i="0" u="none" strike="noStrike" dirty="0">
                    <a:solidFill>
                      <a:srgbClr val="000000"/>
                    </a:solidFill>
                    <a:effectLst/>
                    <a:latin typeface="Arial" panose="020B0604020202020204" pitchFamily="34" charset="0"/>
                  </a:rPr>
                  <a:t> for every latent source </a:t>
                </a:r>
                <a14:m>
                  <m:oMath xmlns:m="http://schemas.openxmlformats.org/officeDocument/2006/math">
                    <m:sSub>
                      <m:sSubPr>
                        <m:ctrlPr>
                          <a:rPr lang="en-US" sz="2000" b="1" i="1" u="none" strike="noStrike" dirty="0" smtClean="0">
                            <a:solidFill>
                              <a:srgbClr val="000000"/>
                            </a:solidFill>
                            <a:effectLst/>
                            <a:latin typeface="Cambria Math" panose="02040503050406030204" pitchFamily="18" charset="0"/>
                          </a:rPr>
                        </m:ctrlPr>
                      </m:sSubPr>
                      <m:e>
                        <m:r>
                          <a:rPr lang="en-US" sz="2000" b="1" i="1" u="none" strike="noStrike" dirty="0" smtClean="0">
                            <a:solidFill>
                              <a:srgbClr val="000000"/>
                            </a:solidFill>
                            <a:effectLst/>
                            <a:latin typeface="Cambria Math" panose="02040503050406030204" pitchFamily="18" charset="0"/>
                          </a:rPr>
                          <m:t>𝒔</m:t>
                        </m:r>
                      </m:e>
                      <m:sub>
                        <m:r>
                          <a:rPr lang="en-US" sz="2000" b="1" i="1" u="none" strike="noStrike" dirty="0" smtClean="0">
                            <a:solidFill>
                              <a:srgbClr val="000000"/>
                            </a:solidFill>
                            <a:effectLst/>
                            <a:latin typeface="Cambria Math" panose="02040503050406030204" pitchFamily="18" charset="0"/>
                          </a:rPr>
                          <m:t>𝒊</m:t>
                        </m:r>
                      </m:sub>
                    </m:sSub>
                  </m:oMath>
                </a14:m>
                <a:r>
                  <a:rPr lang="en-US" sz="2000" b="0" i="0" u="none" strike="noStrike" dirty="0">
                    <a:solidFill>
                      <a:srgbClr val="000000"/>
                    </a:solidFill>
                    <a:effectLst/>
                    <a:latin typeface="Arial" panose="020B0604020202020204" pitchFamily="34" charset="0"/>
                  </a:rPr>
                  <a:t>, there exists a set of observed variable(s) such that </a:t>
                </a:r>
                <a14:m>
                  <m:oMath xmlns:m="http://schemas.openxmlformats.org/officeDocument/2006/math">
                    <m:r>
                      <a:rPr lang="en-US" sz="2000" b="1" i="1" u="none" strike="noStrike" dirty="0" smtClean="0">
                        <a:solidFill>
                          <a:srgbClr val="000000"/>
                        </a:solidFill>
                        <a:effectLst/>
                        <a:latin typeface="Cambria Math" panose="02040503050406030204" pitchFamily="18" charset="0"/>
                      </a:rPr>
                      <m:t>𝒔</m:t>
                    </m:r>
                    <m:r>
                      <a:rPr lang="en-US" sz="2000" b="1" i="1" u="none" strike="noStrike" dirty="0" smtClean="0">
                        <a:solidFill>
                          <a:srgbClr val="000000"/>
                        </a:solidFill>
                        <a:effectLst/>
                        <a:latin typeface="Cambria Math" panose="02040503050406030204" pitchFamily="18" charset="0"/>
                      </a:rPr>
                      <m:t>_</m:t>
                    </m:r>
                    <m:r>
                      <a:rPr lang="en-US" sz="2000" b="1" i="1" u="none" strike="noStrike" dirty="0" smtClean="0">
                        <a:solidFill>
                          <a:srgbClr val="000000"/>
                        </a:solidFill>
                        <a:effectLst/>
                        <a:latin typeface="Cambria Math" panose="02040503050406030204" pitchFamily="18" charset="0"/>
                      </a:rPr>
                      <m:t>𝒊</m:t>
                    </m:r>
                  </m:oMath>
                </a14:m>
                <a:r>
                  <a:rPr lang="en-US" sz="2000" b="1" i="0" u="none" strike="noStrike" dirty="0">
                    <a:solidFill>
                      <a:srgbClr val="000000"/>
                    </a:solidFill>
                    <a:effectLst/>
                    <a:latin typeface="Arial" panose="020B0604020202020204" pitchFamily="34" charset="0"/>
                  </a:rPr>
                  <a:t> </a:t>
                </a:r>
                <a:r>
                  <a:rPr lang="en-US" sz="2000" b="0" i="0" u="none" strike="noStrike" dirty="0">
                    <a:solidFill>
                      <a:srgbClr val="000000"/>
                    </a:solidFill>
                    <a:effectLst/>
                    <a:latin typeface="Arial" panose="020B0604020202020204" pitchFamily="34" charset="0"/>
                  </a:rPr>
                  <a:t>is the only latent source that participates in the generation of all observed variables in the set.</a:t>
                </a:r>
                <a:endParaRPr lang="en-US" sz="2000" b="0" dirty="0">
                  <a:effectLst/>
                </a:endParaRPr>
              </a:p>
              <a:p>
                <a:pPr rtl="0">
                  <a:spcBef>
                    <a:spcPts val="0"/>
                  </a:spcBef>
                  <a:spcAft>
                    <a:spcPts val="0"/>
                  </a:spcAft>
                </a:pPr>
                <a:br>
                  <a:rPr lang="en-US" sz="2000" b="0" dirty="0">
                    <a:effectLst/>
                  </a:rPr>
                </a:br>
                <a:r>
                  <a:rPr lang="en-US" sz="2000" b="1" i="0" u="none" strike="noStrike" dirty="0">
                    <a:solidFill>
                      <a:srgbClr val="000000"/>
                    </a:solidFill>
                    <a:effectLst/>
                    <a:latin typeface="Arial" panose="020B0604020202020204" pitchFamily="34" charset="0"/>
                  </a:rPr>
                  <a:t>Graphically</a:t>
                </a:r>
                <a:r>
                  <a:rPr lang="en-US" sz="2000" b="0" i="0" u="none" strike="noStrike" dirty="0">
                    <a:solidFill>
                      <a:srgbClr val="000000"/>
                    </a:solidFill>
                    <a:effectLst/>
                    <a:latin typeface="Arial" panose="020B0604020202020204" pitchFamily="34" charset="0"/>
                  </a:rPr>
                  <a:t>, for every latent source </a:t>
                </a:r>
                <a14:m>
                  <m:oMath xmlns:m="http://schemas.openxmlformats.org/officeDocument/2006/math">
                    <m:sSub>
                      <m:sSubPr>
                        <m:ctrlPr>
                          <a:rPr lang="en-US" sz="2000" b="1" i="1" u="none" strike="noStrike" dirty="0" smtClean="0">
                            <a:solidFill>
                              <a:srgbClr val="000000"/>
                            </a:solidFill>
                            <a:effectLst/>
                            <a:latin typeface="Cambria Math" panose="02040503050406030204" pitchFamily="18" charset="0"/>
                          </a:rPr>
                        </m:ctrlPr>
                      </m:sSubPr>
                      <m:e>
                        <m:r>
                          <a:rPr lang="en-US" sz="2000" b="1" i="1" u="none" strike="noStrike" dirty="0" smtClean="0">
                            <a:solidFill>
                              <a:srgbClr val="000000"/>
                            </a:solidFill>
                            <a:effectLst/>
                            <a:latin typeface="Cambria Math" panose="02040503050406030204" pitchFamily="18" charset="0"/>
                          </a:rPr>
                          <m:t>𝒔</m:t>
                        </m:r>
                      </m:e>
                      <m:sub>
                        <m:r>
                          <a:rPr lang="en-US" sz="2000" b="1" i="1" u="none" strike="noStrike" dirty="0" smtClean="0">
                            <a:solidFill>
                              <a:srgbClr val="000000"/>
                            </a:solidFill>
                            <a:effectLst/>
                            <a:latin typeface="Cambria Math" panose="02040503050406030204" pitchFamily="18" charset="0"/>
                          </a:rPr>
                          <m:t>𝒊</m:t>
                        </m:r>
                      </m:sub>
                    </m:sSub>
                  </m:oMath>
                </a14:m>
                <a:r>
                  <a:rPr lang="en-US" sz="2000" b="0" i="0" u="none" strike="noStrike" dirty="0">
                    <a:solidFill>
                      <a:srgbClr val="000000"/>
                    </a:solidFill>
                    <a:effectLst/>
                    <a:latin typeface="Arial" panose="020B0604020202020204" pitchFamily="34" charset="0"/>
                  </a:rPr>
                  <a:t>, there exists a</a:t>
                </a:r>
                <a:r>
                  <a:rPr lang="zh-CN" altLang="en-US" sz="2000" dirty="0"/>
                  <a:t> </a:t>
                </a:r>
                <a:r>
                  <a:rPr lang="en-US" sz="2000" b="0" i="0" u="none" strike="noStrike" dirty="0">
                    <a:solidFill>
                      <a:srgbClr val="000000"/>
                    </a:solidFill>
                    <a:effectLst/>
                    <a:latin typeface="Arial" panose="020B0604020202020204" pitchFamily="34" charset="0"/>
                  </a:rPr>
                  <a:t>set of observed variable(s) such that the intersection of their/its parent(s) is </a:t>
                </a:r>
                <a14:m>
                  <m:oMath xmlns:m="http://schemas.openxmlformats.org/officeDocument/2006/math">
                    <m:sSub>
                      <m:sSubPr>
                        <m:ctrlPr>
                          <a:rPr lang="en-US" sz="2000" b="1" i="1" u="none" strike="noStrike" dirty="0" smtClean="0">
                            <a:solidFill>
                              <a:srgbClr val="000000"/>
                            </a:solidFill>
                            <a:effectLst/>
                            <a:latin typeface="Cambria Math" panose="02040503050406030204" pitchFamily="18" charset="0"/>
                          </a:rPr>
                        </m:ctrlPr>
                      </m:sSubPr>
                      <m:e>
                        <m:r>
                          <a:rPr lang="en-US" sz="2000" b="1" i="1" u="none" strike="noStrike" dirty="0" smtClean="0">
                            <a:solidFill>
                              <a:srgbClr val="000000"/>
                            </a:solidFill>
                            <a:effectLst/>
                            <a:latin typeface="Cambria Math" panose="02040503050406030204" pitchFamily="18" charset="0"/>
                          </a:rPr>
                          <m:t>𝒔</m:t>
                        </m:r>
                      </m:e>
                      <m:sub>
                        <m:r>
                          <a:rPr lang="en-US" sz="2000" b="1" i="1" u="none" strike="noStrike" dirty="0" smtClean="0">
                            <a:solidFill>
                              <a:srgbClr val="000000"/>
                            </a:solidFill>
                            <a:effectLst/>
                            <a:latin typeface="Cambria Math" panose="02040503050406030204" pitchFamily="18" charset="0"/>
                          </a:rPr>
                          <m:t>𝒊</m:t>
                        </m:r>
                      </m:sub>
                    </m:sSub>
                  </m:oMath>
                </a14:m>
                <a:endParaRPr lang="en-US" sz="2000" b="0" dirty="0">
                  <a:effectLst/>
                </a:endParaRPr>
              </a:p>
              <a:p>
                <a:pPr rtl="0">
                  <a:spcBef>
                    <a:spcPts val="0"/>
                  </a:spcBef>
                  <a:spcAft>
                    <a:spcPts val="0"/>
                  </a:spcAft>
                </a:pPr>
                <a:br>
                  <a:rPr lang="en-US" sz="2000" b="0" dirty="0">
                    <a:effectLst/>
                  </a:rPr>
                </a:br>
                <a:r>
                  <a:rPr lang="en-US" sz="2000" b="1" i="0" u="none" strike="noStrike" dirty="0">
                    <a:solidFill>
                      <a:srgbClr val="000000"/>
                    </a:solidFill>
                    <a:effectLst/>
                    <a:latin typeface="Arial" panose="020B0604020202020204" pitchFamily="34" charset="0"/>
                  </a:rPr>
                  <a:t>Example: </a:t>
                </a:r>
                <a:r>
                  <a:rPr lang="en-US" sz="2000" b="0" i="0" u="none" strike="noStrike" dirty="0">
                    <a:solidFill>
                      <a:srgbClr val="000000"/>
                    </a:solidFill>
                    <a:effectLst/>
                    <a:latin typeface="Arial" panose="020B0604020202020204" pitchFamily="34" charset="0"/>
                  </a:rPr>
                  <a:t>for </a:t>
                </a:r>
                <a14:m>
                  <m:oMath xmlns:m="http://schemas.openxmlformats.org/officeDocument/2006/math">
                    <m:sSub>
                      <m:sSubPr>
                        <m:ctrlPr>
                          <a:rPr lang="en-US" sz="2000" b="1" i="1" u="none" strike="noStrike" dirty="0" smtClean="0">
                            <a:solidFill>
                              <a:srgbClr val="000000"/>
                            </a:solidFill>
                            <a:effectLst/>
                            <a:latin typeface="Cambria Math" panose="02040503050406030204" pitchFamily="18" charset="0"/>
                          </a:rPr>
                        </m:ctrlPr>
                      </m:sSubPr>
                      <m:e>
                        <m:r>
                          <a:rPr lang="en-US" sz="2000" b="1" i="1" u="none" strike="noStrike" dirty="0" smtClean="0">
                            <a:solidFill>
                              <a:srgbClr val="000000"/>
                            </a:solidFill>
                            <a:effectLst/>
                            <a:latin typeface="Cambria Math" panose="02040503050406030204" pitchFamily="18" charset="0"/>
                          </a:rPr>
                          <m:t>𝒔</m:t>
                        </m:r>
                      </m:e>
                      <m:sub>
                        <m:r>
                          <a:rPr lang="en-US" sz="2000" b="1" i="1" u="none" strike="noStrike" dirty="0" smtClean="0">
                            <a:solidFill>
                              <a:srgbClr val="000000"/>
                            </a:solidFill>
                            <a:effectLst/>
                            <a:latin typeface="Cambria Math" panose="02040503050406030204" pitchFamily="18" charset="0"/>
                          </a:rPr>
                          <m:t>𝟏</m:t>
                        </m:r>
                      </m:sub>
                    </m:sSub>
                  </m:oMath>
                </a14:m>
                <a:r>
                  <a:rPr lang="en-US" sz="2000" b="0" i="0" u="none" strike="noStrike" dirty="0">
                    <a:solidFill>
                      <a:srgbClr val="000000"/>
                    </a:solidFill>
                    <a:effectLst/>
                    <a:latin typeface="Arial" panose="020B0604020202020204" pitchFamily="34" charset="0"/>
                  </a:rPr>
                  <a:t>, there exists </a:t>
                </a:r>
                <a14:m>
                  <m:oMath xmlns:m="http://schemas.openxmlformats.org/officeDocument/2006/math">
                    <m:sSub>
                      <m:sSubPr>
                        <m:ctrlPr>
                          <a:rPr lang="en-US" sz="2000" b="1" i="1" u="none" strike="noStrike" dirty="0" smtClean="0">
                            <a:solidFill>
                              <a:srgbClr val="000000"/>
                            </a:solidFill>
                            <a:effectLst/>
                            <a:latin typeface="Cambria Math" panose="02040503050406030204" pitchFamily="18" charset="0"/>
                          </a:rPr>
                        </m:ctrlPr>
                      </m:sSubPr>
                      <m:e>
                        <m:r>
                          <a:rPr lang="en-US" sz="2000" b="1" i="1" u="none" strike="noStrike" dirty="0" smtClean="0">
                            <a:solidFill>
                              <a:srgbClr val="000000"/>
                            </a:solidFill>
                            <a:effectLst/>
                            <a:latin typeface="Cambria Math" panose="02040503050406030204" pitchFamily="18" charset="0"/>
                          </a:rPr>
                          <m:t>𝒙</m:t>
                        </m:r>
                      </m:e>
                      <m:sub>
                        <m:r>
                          <a:rPr lang="en-US" sz="2000" b="1" i="1" u="none" strike="noStrike" dirty="0" smtClean="0">
                            <a:solidFill>
                              <a:srgbClr val="000000"/>
                            </a:solidFill>
                            <a:effectLst/>
                            <a:latin typeface="Cambria Math" panose="02040503050406030204" pitchFamily="18" charset="0"/>
                          </a:rPr>
                          <m:t>𝟏</m:t>
                        </m:r>
                      </m:sub>
                    </m:sSub>
                  </m:oMath>
                </a14:m>
                <a:r>
                  <a:rPr lang="en-US" sz="2000" b="0" i="0" u="none" strike="noStrike" dirty="0">
                    <a:solidFill>
                      <a:srgbClr val="000000"/>
                    </a:solidFill>
                    <a:effectLst/>
                    <a:latin typeface="Arial" panose="020B0604020202020204" pitchFamily="34" charset="0"/>
                  </a:rPr>
                  <a:t> and </a:t>
                </a:r>
                <a14:m>
                  <m:oMath xmlns:m="http://schemas.openxmlformats.org/officeDocument/2006/math">
                    <m:sSub>
                      <m:sSubPr>
                        <m:ctrlPr>
                          <a:rPr lang="en-US" sz="2000" b="1" i="1" u="none" strike="noStrike" dirty="0" smtClean="0">
                            <a:solidFill>
                              <a:srgbClr val="000000"/>
                            </a:solidFill>
                            <a:effectLst/>
                            <a:latin typeface="Cambria Math" panose="02040503050406030204" pitchFamily="18" charset="0"/>
                          </a:rPr>
                        </m:ctrlPr>
                      </m:sSubPr>
                      <m:e>
                        <m:r>
                          <a:rPr lang="en-US" sz="2000" b="1" i="1" u="none" strike="noStrike" dirty="0" smtClean="0">
                            <a:solidFill>
                              <a:srgbClr val="000000"/>
                            </a:solidFill>
                            <a:effectLst/>
                            <a:latin typeface="Cambria Math" panose="02040503050406030204" pitchFamily="18" charset="0"/>
                          </a:rPr>
                          <m:t>𝒙</m:t>
                        </m:r>
                      </m:e>
                      <m:sub>
                        <m:r>
                          <a:rPr lang="en-US" sz="2000" b="1" i="1" u="none" strike="noStrike" dirty="0" smtClean="0">
                            <a:solidFill>
                              <a:srgbClr val="000000"/>
                            </a:solidFill>
                            <a:effectLst/>
                            <a:latin typeface="Cambria Math" panose="02040503050406030204" pitchFamily="18" charset="0"/>
                          </a:rPr>
                          <m:t>𝟒</m:t>
                        </m:r>
                      </m:sub>
                    </m:sSub>
                  </m:oMath>
                </a14:m>
                <a:r>
                  <a:rPr lang="en-US" sz="2000" b="0" i="0" u="none" strike="noStrike" dirty="0">
                    <a:solidFill>
                      <a:srgbClr val="000000"/>
                    </a:solidFill>
                    <a:effectLst/>
                    <a:latin typeface="Arial" panose="020B0604020202020204" pitchFamily="34" charset="0"/>
                  </a:rPr>
                  <a:t> such that the intersection of their parents is </a:t>
                </a:r>
                <a14:m>
                  <m:oMath xmlns:m="http://schemas.openxmlformats.org/officeDocument/2006/math">
                    <m:sSub>
                      <m:sSubPr>
                        <m:ctrlPr>
                          <a:rPr lang="en-US" sz="2000" b="1" i="1" u="none" strike="noStrike" dirty="0" smtClean="0">
                            <a:solidFill>
                              <a:srgbClr val="000000"/>
                            </a:solidFill>
                            <a:effectLst/>
                            <a:latin typeface="Cambria Math" panose="02040503050406030204" pitchFamily="18" charset="0"/>
                          </a:rPr>
                        </m:ctrlPr>
                      </m:sSubPr>
                      <m:e>
                        <m:r>
                          <a:rPr lang="en-US" sz="2000" b="1" i="1" u="none" strike="noStrike" dirty="0" smtClean="0">
                            <a:solidFill>
                              <a:srgbClr val="000000"/>
                            </a:solidFill>
                            <a:effectLst/>
                            <a:latin typeface="Cambria Math" panose="02040503050406030204" pitchFamily="18" charset="0"/>
                          </a:rPr>
                          <m:t>𝒔</m:t>
                        </m:r>
                      </m:e>
                      <m:sub>
                        <m:r>
                          <a:rPr lang="en-US" sz="2000" b="1" i="1" u="none" strike="noStrike" dirty="0" smtClean="0">
                            <a:solidFill>
                              <a:srgbClr val="000000"/>
                            </a:solidFill>
                            <a:effectLst/>
                            <a:latin typeface="Cambria Math" panose="02040503050406030204" pitchFamily="18" charset="0"/>
                          </a:rPr>
                          <m:t>𝟏</m:t>
                        </m:r>
                      </m:sub>
                    </m:sSub>
                  </m:oMath>
                </a14:m>
                <a:endParaRPr lang="en-US" sz="2000" b="0" dirty="0">
                  <a:effectLst/>
                </a:endParaRPr>
              </a:p>
            </p:txBody>
          </p:sp>
        </mc:Choice>
        <mc:Fallback>
          <p:sp>
            <p:nvSpPr>
              <p:cNvPr id="15" name="TextBox 14">
                <a:extLst>
                  <a:ext uri="{FF2B5EF4-FFF2-40B4-BE49-F238E27FC236}">
                    <a16:creationId xmlns:a16="http://schemas.microsoft.com/office/drawing/2014/main" id="{F77E4EE3-8EDF-E6B9-03AF-8A6277859EDD}"/>
                  </a:ext>
                </a:extLst>
              </p:cNvPr>
              <p:cNvSpPr txBox="1">
                <a:spLocks noRot="1" noChangeAspect="1" noMove="1" noResize="1" noEditPoints="1" noAdjustHandles="1" noChangeArrowheads="1" noChangeShapeType="1" noTextEdit="1"/>
              </p:cNvSpPr>
              <p:nvPr/>
            </p:nvSpPr>
            <p:spPr>
              <a:xfrm>
                <a:off x="3866852" y="3626875"/>
                <a:ext cx="8061795" cy="2862322"/>
              </a:xfrm>
              <a:prstGeom prst="rect">
                <a:avLst/>
              </a:prstGeom>
              <a:blipFill>
                <a:blip r:embed="rId5"/>
                <a:stretch>
                  <a:fillRect l="-786" t="-1322" b="-2643"/>
                </a:stretch>
              </a:blipFill>
            </p:spPr>
            <p:txBody>
              <a:bodyPr/>
              <a:lstStyle/>
              <a:p>
                <a:r>
                  <a:rPr lang="en-CN">
                    <a:noFill/>
                  </a:rPr>
                  <a:t> </a:t>
                </a:r>
              </a:p>
            </p:txBody>
          </p:sp>
        </mc:Fallback>
      </mc:AlternateContent>
      <p:pic>
        <p:nvPicPr>
          <p:cNvPr id="8199" name="Picture 7">
            <a:extLst>
              <a:ext uri="{FF2B5EF4-FFF2-40B4-BE49-F238E27FC236}">
                <a16:creationId xmlns:a16="http://schemas.microsoft.com/office/drawing/2014/main" id="{13825B34-5276-A7BC-98F8-FEA5142AF2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1777666"/>
            <a:ext cx="9289033" cy="145346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39709966"/>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4E0BA784-C0FD-4212-30D6-64B3870EA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1849" y="1772816"/>
            <a:ext cx="2844801" cy="27924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2AB5BA4-C54F-5B83-3D83-0A0D9C28F74A}"/>
              </a:ext>
            </a:extLst>
          </p:cNvPr>
          <p:cNvSpPr>
            <a:spLocks noGrp="1"/>
          </p:cNvSpPr>
          <p:nvPr>
            <p:ph type="sldNum" sz="quarter" idx="4"/>
          </p:nvPr>
        </p:nvSpPr>
        <p:spPr/>
        <p:txBody>
          <a:bodyPr/>
          <a:lstStyle/>
          <a:p>
            <a:fld id="{0C913308-F349-4B6D-A68A-DD1791B4A57B}" type="slidenum">
              <a:rPr lang="zh-CN" altLang="en-US" smtClean="0"/>
              <a:pPr/>
              <a:t>25</a:t>
            </a:fld>
            <a:endParaRPr lang="zh-CN" altLang="en-US" dirty="0"/>
          </a:p>
        </p:txBody>
      </p:sp>
      <p:sp>
        <p:nvSpPr>
          <p:cNvPr id="3" name="TextBox 2">
            <a:extLst>
              <a:ext uri="{FF2B5EF4-FFF2-40B4-BE49-F238E27FC236}">
                <a16:creationId xmlns:a16="http://schemas.microsoft.com/office/drawing/2014/main" id="{07EABDE7-EA17-053D-17A1-D0D1CFD52A99}"/>
              </a:ext>
            </a:extLst>
          </p:cNvPr>
          <p:cNvSpPr txBox="1"/>
          <p:nvPr/>
        </p:nvSpPr>
        <p:spPr>
          <a:xfrm>
            <a:off x="8737600" y="6084042"/>
            <a:ext cx="2606080" cy="369332"/>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[Credit to </a:t>
            </a:r>
            <a:r>
              <a:rPr lang="en-US" altLang="zh-CN" dirty="0" err="1">
                <a:solidFill>
                  <a:srgbClr val="000000"/>
                </a:solidFill>
                <a:latin typeface="Arial" panose="020B0604020202020204" pitchFamily="34" charset="0"/>
              </a:rPr>
              <a:t>Y</a:t>
            </a:r>
            <a:r>
              <a:rPr lang="en-US" altLang="zh-CN" sz="1800" b="0" i="0" u="none" strike="noStrike" dirty="0" err="1">
                <a:solidFill>
                  <a:srgbClr val="000000"/>
                </a:solidFill>
                <a:effectLst/>
                <a:latin typeface="Arial" panose="020B0604020202020204" pitchFamily="34" charset="0"/>
              </a:rPr>
              <a:t>ujia</a:t>
            </a:r>
            <a:r>
              <a:rPr lang="en-US" sz="1800" b="0" i="0" u="none" strike="noStrike" dirty="0">
                <a:solidFill>
                  <a:srgbClr val="000000"/>
                </a:solidFill>
                <a:effectLst/>
                <a:latin typeface="Arial" panose="020B0604020202020204" pitchFamily="34" charset="0"/>
              </a:rPr>
              <a:t>]</a:t>
            </a:r>
            <a:endParaRPr lang="en-CN" dirty="0"/>
          </a:p>
        </p:txBody>
      </p:sp>
      <p:sp>
        <p:nvSpPr>
          <p:cNvPr id="4" name="Rectangle 2">
            <a:extLst>
              <a:ext uri="{FF2B5EF4-FFF2-40B4-BE49-F238E27FC236}">
                <a16:creationId xmlns:a16="http://schemas.microsoft.com/office/drawing/2014/main" id="{2ED80C43-27B6-A01C-BB81-54DF0B33AB59}"/>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Structural</a:t>
            </a:r>
            <a:r>
              <a:rPr lang="zh-CN" altLang="en-US" sz="3200" b="1" dirty="0"/>
              <a:t> </a:t>
            </a:r>
            <a:r>
              <a:rPr lang="en-US" altLang="zh-CN" sz="3200" b="1" dirty="0"/>
              <a:t>Sparsity</a:t>
            </a:r>
          </a:p>
        </p:txBody>
      </p:sp>
      <p:sp>
        <p:nvSpPr>
          <p:cNvPr id="8" name="文本框 3">
            <a:extLst>
              <a:ext uri="{FF2B5EF4-FFF2-40B4-BE49-F238E27FC236}">
                <a16:creationId xmlns:a16="http://schemas.microsoft.com/office/drawing/2014/main" id="{91477481-913D-065A-D7ED-4279F57C764D}"/>
              </a:ext>
            </a:extLst>
          </p:cNvPr>
          <p:cNvSpPr txBox="1"/>
          <p:nvPr/>
        </p:nvSpPr>
        <p:spPr>
          <a:xfrm>
            <a:off x="263352" y="954260"/>
            <a:ext cx="9505056" cy="5021055"/>
          </a:xfrm>
          <a:prstGeom prst="rect">
            <a:avLst/>
          </a:prstGeom>
          <a:noFill/>
        </p:spPr>
        <p:txBody>
          <a:bodyPr wrap="square" rtlCol="0">
            <a:spAutoFit/>
          </a:bodyPr>
          <a:lstStyle/>
          <a:p>
            <a:pPr marL="285750" indent="-285750">
              <a:lnSpc>
                <a:spcPct val="150000"/>
              </a:lnSpc>
              <a:buFont typeface="Wingdings" panose="05000000000000000000" pitchFamily="2" charset="2"/>
              <a:buChar char="Ø"/>
              <a:defRPr/>
            </a:pPr>
            <a:r>
              <a:rPr lang="en-US" altLang="zh-CN" sz="2400" dirty="0"/>
              <a:t>Sparsity as a principle of </a:t>
            </a:r>
            <a:r>
              <a:rPr lang="en-US" altLang="zh-CN" sz="2400" dirty="0">
                <a:solidFill>
                  <a:srgbClr val="FF0000"/>
                </a:solidFill>
              </a:rPr>
              <a:t>simplicity</a:t>
            </a:r>
          </a:p>
          <a:p>
            <a:pPr marL="285750" indent="-285750">
              <a:lnSpc>
                <a:spcPct val="150000"/>
              </a:lnSpc>
              <a:buFont typeface="Wingdings" panose="05000000000000000000" pitchFamily="2" charset="2"/>
              <a:buChar char="Ø"/>
              <a:defRPr/>
            </a:pPr>
            <a:r>
              <a:rPr lang="en-US" sz="2400" b="0" i="0" u="none" strike="noStrike" dirty="0">
                <a:solidFill>
                  <a:srgbClr val="000000"/>
                </a:solidFill>
                <a:effectLst/>
              </a:rPr>
              <a:t>Important in the </a:t>
            </a:r>
            <a:r>
              <a:rPr lang="en-US" sz="2400" i="0" u="none" strike="noStrike" dirty="0">
                <a:solidFill>
                  <a:srgbClr val="000000"/>
                </a:solidFill>
                <a:effectLst/>
              </a:rPr>
              <a:t>disentanglement </a:t>
            </a:r>
            <a:r>
              <a:rPr lang="en-US" sz="2400" b="0" i="0" u="none" strike="noStrike" dirty="0">
                <a:solidFill>
                  <a:srgbClr val="000000"/>
                </a:solidFill>
                <a:effectLst/>
              </a:rPr>
              <a:t>of latent factors both empirically and theoretically.</a:t>
            </a:r>
          </a:p>
          <a:p>
            <a:pPr marL="285750" indent="-285750">
              <a:lnSpc>
                <a:spcPct val="150000"/>
              </a:lnSpc>
              <a:buFont typeface="Wingdings" panose="05000000000000000000" pitchFamily="2" charset="2"/>
              <a:buChar char="Ø"/>
              <a:defRPr/>
            </a:pPr>
            <a:r>
              <a:rPr lang="en-US" sz="2400" b="0" i="0" u="none" strike="noStrike" dirty="0">
                <a:solidFill>
                  <a:srgbClr val="000000"/>
                </a:solidFill>
                <a:effectLst/>
              </a:rPr>
              <a:t>In causality, various versions of </a:t>
            </a:r>
            <a:r>
              <a:rPr lang="en-US" sz="2400" b="1" i="0" u="none" strike="noStrike" dirty="0">
                <a:solidFill>
                  <a:srgbClr val="000000"/>
                </a:solidFill>
                <a:effectLst/>
              </a:rPr>
              <a:t>Occam’s razor</a:t>
            </a:r>
            <a:r>
              <a:rPr lang="en-US" sz="2400" b="0" i="0" u="none" strike="noStrike" dirty="0">
                <a:solidFill>
                  <a:srgbClr val="000000"/>
                </a:solidFill>
                <a:effectLst/>
              </a:rPr>
              <a:t> are fundamental:</a:t>
            </a:r>
            <a:r>
              <a:rPr lang="zh-CN" altLang="en-US" sz="2400" b="0" i="0" u="none" strike="noStrike" dirty="0">
                <a:solidFill>
                  <a:srgbClr val="000000"/>
                </a:solidFill>
                <a:effectLst/>
              </a:rPr>
              <a:t> </a:t>
            </a:r>
            <a:r>
              <a:rPr lang="en-US" sz="2400" b="0" i="0" u="none" strike="noStrike" dirty="0">
                <a:solidFill>
                  <a:srgbClr val="000000"/>
                </a:solidFill>
                <a:effectLst/>
              </a:rPr>
              <a:t>e.g., faithfulness, the minimality principle</a:t>
            </a:r>
            <a:r>
              <a:rPr lang="en-US" altLang="zh-CN" sz="2400" b="0" i="0" u="none" strike="noStrike" dirty="0">
                <a:solidFill>
                  <a:srgbClr val="000000"/>
                </a:solidFill>
                <a:effectLst/>
              </a:rPr>
              <a:t>.</a:t>
            </a:r>
          </a:p>
          <a:p>
            <a:pPr marL="285750" indent="-285750">
              <a:lnSpc>
                <a:spcPct val="150000"/>
              </a:lnSpc>
              <a:buFont typeface="Wingdings" panose="05000000000000000000" pitchFamily="2" charset="2"/>
              <a:buChar char="Ø"/>
              <a:defRPr/>
            </a:pPr>
            <a:r>
              <a:rPr lang="en-US" sz="2400" b="0" i="0" u="none" strike="noStrike" dirty="0">
                <a:solidFill>
                  <a:srgbClr val="000000"/>
                </a:solidFill>
                <a:effectLst/>
              </a:rPr>
              <a:t>More likely to hold when the influence is “simple”</a:t>
            </a:r>
          </a:p>
          <a:p>
            <a:pPr>
              <a:lnSpc>
                <a:spcPct val="150000"/>
              </a:lnSpc>
              <a:defRPr/>
            </a:pPr>
            <a:r>
              <a:rPr lang="zh-CN" altLang="en-US" sz="2400" b="0" i="0" u="none" strike="noStrike" dirty="0">
                <a:solidFill>
                  <a:srgbClr val="000000"/>
                </a:solidFill>
                <a:effectLst/>
              </a:rPr>
              <a:t>    </a:t>
            </a:r>
            <a:r>
              <a:rPr lang="en-US" sz="2400" b="0" i="0" u="none" strike="noStrike" dirty="0">
                <a:solidFill>
                  <a:srgbClr val="000000"/>
                </a:solidFill>
                <a:effectLst/>
              </a:rPr>
              <a:t>In </a:t>
            </a:r>
            <a:r>
              <a:rPr lang="en-US" sz="2400" i="0" u="none" strike="noStrike" dirty="0">
                <a:solidFill>
                  <a:srgbClr val="000000"/>
                </a:solidFill>
                <a:effectLst/>
              </a:rPr>
              <a:t>biology</a:t>
            </a:r>
            <a:r>
              <a:rPr lang="en-US" sz="2400" b="0" i="0" u="none" strike="noStrike" dirty="0">
                <a:solidFill>
                  <a:srgbClr val="000000"/>
                </a:solidFill>
                <a:effectLst/>
              </a:rPr>
              <a:t>, active interactions may often be sparse [</a:t>
            </a:r>
            <a:r>
              <a:rPr lang="en-US" sz="2400" b="0" i="0" u="none" strike="noStrike" dirty="0" err="1">
                <a:solidFill>
                  <a:srgbClr val="000000"/>
                </a:solidFill>
                <a:effectLst/>
              </a:rPr>
              <a:t>Busiello</a:t>
            </a:r>
            <a:r>
              <a:rPr lang="en-US" sz="2400" b="0" i="0" u="none" strike="noStrike" dirty="0">
                <a:solidFill>
                  <a:srgbClr val="000000"/>
                </a:solidFill>
                <a:effectLst/>
              </a:rPr>
              <a:t> et al., 2017].</a:t>
            </a:r>
          </a:p>
          <a:p>
            <a:pPr>
              <a:lnSpc>
                <a:spcPct val="150000"/>
              </a:lnSpc>
              <a:defRPr/>
            </a:pPr>
            <a:r>
              <a:rPr lang="zh-CN" altLang="en-US" sz="2400" dirty="0">
                <a:solidFill>
                  <a:srgbClr val="000000"/>
                </a:solidFill>
              </a:rPr>
              <a:t>    </a:t>
            </a:r>
            <a:r>
              <a:rPr lang="en-US" sz="2400" b="0" i="0" u="none" strike="noStrike" dirty="0">
                <a:solidFill>
                  <a:srgbClr val="000000"/>
                </a:solidFill>
                <a:effectLst/>
              </a:rPr>
              <a:t>In </a:t>
            </a:r>
            <a:r>
              <a:rPr lang="en-US" sz="2400" i="0" u="none" strike="noStrike" dirty="0">
                <a:solidFill>
                  <a:srgbClr val="000000"/>
                </a:solidFill>
                <a:effectLst/>
              </a:rPr>
              <a:t>physics</a:t>
            </a:r>
            <a:r>
              <a:rPr lang="en-US" sz="2400" b="0" i="0" u="none" strike="noStrike" dirty="0">
                <a:solidFill>
                  <a:srgbClr val="000000"/>
                </a:solidFill>
                <a:effectLst/>
              </a:rPr>
              <a:t>, a relatively small set of laws govern complicated observed phenomena.</a:t>
            </a:r>
            <a:r>
              <a:rPr lang="zh-CN" altLang="en-US" sz="2400" dirty="0">
                <a:solidFill>
                  <a:srgbClr val="000000"/>
                </a:solidFill>
              </a:rPr>
              <a:t> </a:t>
            </a:r>
            <a:r>
              <a:rPr lang="en-US" altLang="zh-CN" sz="2400" dirty="0">
                <a:solidFill>
                  <a:srgbClr val="000000"/>
                </a:solidFill>
              </a:rPr>
              <a:t>[Einstein, 1905; Nash, 1963]</a:t>
            </a:r>
            <a:endParaRPr lang="en-US" sz="2400" b="0" i="0" u="none" strike="noStrike" dirty="0">
              <a:solidFill>
                <a:srgbClr val="000000"/>
              </a:solidFill>
              <a:effectLst/>
            </a:endParaRPr>
          </a:p>
        </p:txBody>
      </p:sp>
    </p:spTree>
    <p:extLst>
      <p:ext uri="{BB962C8B-B14F-4D97-AF65-F5344CB8AC3E}">
        <p14:creationId xmlns:p14="http://schemas.microsoft.com/office/powerpoint/2010/main" val="174814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AB5BA4-C54F-5B83-3D83-0A0D9C28F74A}"/>
              </a:ext>
            </a:extLst>
          </p:cNvPr>
          <p:cNvSpPr>
            <a:spLocks noGrp="1"/>
          </p:cNvSpPr>
          <p:nvPr>
            <p:ph type="sldNum" sz="quarter" idx="4"/>
          </p:nvPr>
        </p:nvSpPr>
        <p:spPr/>
        <p:txBody>
          <a:bodyPr/>
          <a:lstStyle/>
          <a:p>
            <a:fld id="{0C913308-F349-4B6D-A68A-DD1791B4A57B}" type="slidenum">
              <a:rPr lang="zh-CN" altLang="en-US" smtClean="0"/>
              <a:pPr/>
              <a:t>26</a:t>
            </a:fld>
            <a:endParaRPr lang="zh-CN" altLang="en-US" dirty="0"/>
          </a:p>
        </p:txBody>
      </p:sp>
      <p:sp>
        <p:nvSpPr>
          <p:cNvPr id="4" name="Rectangle 2">
            <a:extLst>
              <a:ext uri="{FF2B5EF4-FFF2-40B4-BE49-F238E27FC236}">
                <a16:creationId xmlns:a16="http://schemas.microsoft.com/office/drawing/2014/main" id="{2ED80C43-27B6-A01C-BB81-54DF0B33AB59}"/>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Undercomplete Nonlinear ICA with</a:t>
            </a:r>
            <a:r>
              <a:rPr lang="zh-CN" altLang="en-US" sz="3200" b="1" dirty="0"/>
              <a:t> </a:t>
            </a:r>
            <a:r>
              <a:rPr lang="en-US" altLang="zh-CN" sz="3200" b="1" dirty="0"/>
              <a:t>Structural</a:t>
            </a:r>
            <a:r>
              <a:rPr lang="zh-CN" altLang="en-US" sz="3200" b="1" dirty="0"/>
              <a:t> </a:t>
            </a:r>
            <a:r>
              <a:rPr lang="en-US" altLang="zh-CN" sz="3200" b="1" dirty="0"/>
              <a:t>Sparsity</a:t>
            </a:r>
          </a:p>
        </p:txBody>
      </p:sp>
      <p:sp>
        <p:nvSpPr>
          <p:cNvPr id="7" name="文本框 3">
            <a:extLst>
              <a:ext uri="{FF2B5EF4-FFF2-40B4-BE49-F238E27FC236}">
                <a16:creationId xmlns:a16="http://schemas.microsoft.com/office/drawing/2014/main" id="{173F9874-DC03-E198-4026-4D58C24A13B3}"/>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Structural sparsity</a:t>
            </a:r>
            <a:r>
              <a:rPr lang="zh-CN" altLang="en-US" sz="2400" dirty="0"/>
              <a:t> </a:t>
            </a:r>
            <a:r>
              <a:rPr lang="en-US" altLang="zh-CN" sz="2400" dirty="0"/>
              <a:t>can</a:t>
            </a:r>
            <a:r>
              <a:rPr lang="zh-CN" altLang="en-US" sz="2400" dirty="0"/>
              <a:t> </a:t>
            </a:r>
            <a:r>
              <a:rPr lang="en-US" altLang="zh-CN" sz="2400" dirty="0"/>
              <a:t>provide identification for the</a:t>
            </a:r>
            <a:r>
              <a:rPr lang="zh-CN" altLang="en-US" sz="2400" dirty="0"/>
              <a:t> </a:t>
            </a:r>
            <a:r>
              <a:rPr lang="en-US" altLang="zh-CN" sz="2400" dirty="0"/>
              <a:t>undercomplete Nonlinear ICA.</a:t>
            </a:r>
          </a:p>
        </p:txBody>
      </p:sp>
      <p:pic>
        <p:nvPicPr>
          <p:cNvPr id="11266" name="Picture 2">
            <a:extLst>
              <a:ext uri="{FF2B5EF4-FFF2-40B4-BE49-F238E27FC236}">
                <a16:creationId xmlns:a16="http://schemas.microsoft.com/office/drawing/2014/main" id="{9327751C-F420-D9D9-02FC-BB8B16F7D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840" y="3608906"/>
            <a:ext cx="2232248" cy="32490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30E03289-7136-CF0D-C7D3-4B427F26F8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392" y="1504376"/>
            <a:ext cx="10585176" cy="202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973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Sparsity</a:t>
            </a:r>
            <a:r>
              <a:rPr lang="zh-CN" altLang="en-US" sz="3200" b="1" dirty="0"/>
              <a:t> </a:t>
            </a:r>
            <a:r>
              <a:rPr lang="en-US" altLang="zh-CN" sz="3200" b="1" dirty="0"/>
              <a:t>and</a:t>
            </a:r>
            <a:r>
              <a:rPr lang="zh-CN" altLang="en-US" sz="3200" b="1" dirty="0"/>
              <a:t> </a:t>
            </a:r>
            <a:r>
              <a:rPr lang="en-US" altLang="zh-CN" sz="3200" b="1" dirty="0"/>
              <a:t>Sufficiency</a:t>
            </a:r>
            <a:r>
              <a:rPr lang="zh-CN" altLang="en-US" sz="3200" b="1" dirty="0"/>
              <a:t> </a:t>
            </a:r>
            <a:endParaRPr lang="en-US" altLang="zh-CN" sz="3200" b="1" dirty="0"/>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27</a:t>
            </a:fld>
            <a:endParaRPr lang="zh-CN" altLang="en-US"/>
          </a:p>
        </p:txBody>
      </p:sp>
      <p:sp>
        <p:nvSpPr>
          <p:cNvPr id="10" name="文本框 3">
            <a:extLst>
              <a:ext uri="{FF2B5EF4-FFF2-40B4-BE49-F238E27FC236}">
                <a16:creationId xmlns:a16="http://schemas.microsoft.com/office/drawing/2014/main" id="{8ADD9FD8-6EC1-9598-7A43-05ADA1B1030B}"/>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Can</a:t>
            </a:r>
            <a:r>
              <a:rPr lang="zh-CN" altLang="en-US" sz="2400" dirty="0"/>
              <a:t> </a:t>
            </a:r>
            <a:r>
              <a:rPr lang="en-US" altLang="zh-CN" sz="2400" dirty="0"/>
              <a:t>Sparsity</a:t>
            </a:r>
            <a:r>
              <a:rPr lang="zh-CN" altLang="en-US" sz="2400" dirty="0"/>
              <a:t> </a:t>
            </a:r>
            <a:r>
              <a:rPr lang="en-US" altLang="zh-CN" sz="2400" dirty="0"/>
              <a:t>and</a:t>
            </a:r>
            <a:r>
              <a:rPr lang="zh-CN" altLang="en-US" sz="2400" dirty="0"/>
              <a:t> </a:t>
            </a:r>
            <a:r>
              <a:rPr lang="en-US" altLang="zh-CN" sz="2400" dirty="0"/>
              <a:t>Sufficiency</a:t>
            </a:r>
            <a:r>
              <a:rPr lang="zh-CN" altLang="en-US" sz="2400" dirty="0"/>
              <a:t> </a:t>
            </a:r>
            <a:r>
              <a:rPr lang="en-US" altLang="zh-CN" sz="2400" dirty="0"/>
              <a:t>work</a:t>
            </a:r>
            <a:r>
              <a:rPr lang="zh-CN" altLang="en-US" sz="2400" dirty="0"/>
              <a:t> </a:t>
            </a:r>
            <a:r>
              <a:rPr lang="en-US" altLang="zh-CN" sz="2400" dirty="0"/>
              <a:t>together?</a:t>
            </a:r>
            <a:r>
              <a:rPr lang="zh-CN" altLang="en-US" sz="2400" dirty="0"/>
              <a:t>  </a:t>
            </a:r>
            <a:r>
              <a:rPr lang="en-US" altLang="zh-CN" sz="2400" dirty="0"/>
              <a:t>Yes</a:t>
            </a:r>
            <a:r>
              <a:rPr lang="zh-CN" altLang="en-US" sz="2400" dirty="0"/>
              <a:t>   </a:t>
            </a:r>
            <a:endParaRPr lang="en-US" altLang="zh-CN" sz="2400" dirty="0"/>
          </a:p>
        </p:txBody>
      </p:sp>
      <p:pic>
        <p:nvPicPr>
          <p:cNvPr id="7" name="Picture 6" descr="A black background with a black square&#10;&#10;Description automatically generated with medium confidence">
            <a:extLst>
              <a:ext uri="{FF2B5EF4-FFF2-40B4-BE49-F238E27FC236}">
                <a16:creationId xmlns:a16="http://schemas.microsoft.com/office/drawing/2014/main" id="{F5B38CA8-B7C5-F0E0-6A77-4D705AE4E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658" y="2209800"/>
            <a:ext cx="2438400" cy="2438400"/>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9CEA40DF-4CB5-E0CD-BE0D-E5B325551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0096" y="2401696"/>
            <a:ext cx="2065536" cy="2054607"/>
          </a:xfrm>
          <a:prstGeom prst="rect">
            <a:avLst/>
          </a:prstGeom>
        </p:spPr>
      </p:pic>
      <p:sp>
        <p:nvSpPr>
          <p:cNvPr id="16" name="文本框 3">
            <a:extLst>
              <a:ext uri="{FF2B5EF4-FFF2-40B4-BE49-F238E27FC236}">
                <a16:creationId xmlns:a16="http://schemas.microsoft.com/office/drawing/2014/main" id="{CEF399F2-56E5-3EBE-1411-A2F2F653E384}"/>
              </a:ext>
            </a:extLst>
          </p:cNvPr>
          <p:cNvSpPr txBox="1"/>
          <p:nvPr/>
        </p:nvSpPr>
        <p:spPr>
          <a:xfrm>
            <a:off x="1199306" y="4654424"/>
            <a:ext cx="3841105" cy="461665"/>
          </a:xfrm>
          <a:prstGeom prst="rect">
            <a:avLst/>
          </a:prstGeom>
          <a:noFill/>
        </p:spPr>
        <p:txBody>
          <a:bodyPr wrap="square" rtlCol="0">
            <a:spAutoFit/>
          </a:bodyPr>
          <a:lstStyle/>
          <a:p>
            <a:pPr algn="ctr">
              <a:defRPr/>
            </a:pPr>
            <a:r>
              <a:rPr lang="zh-CN" altLang="en-US" sz="2400" dirty="0"/>
              <a:t>   </a:t>
            </a:r>
            <a:r>
              <a:rPr lang="en-US" altLang="zh-CN" sz="2400" dirty="0"/>
              <a:t>Sparsity</a:t>
            </a:r>
            <a:r>
              <a:rPr lang="zh-CN" altLang="en-US" sz="2400" dirty="0"/>
              <a:t> </a:t>
            </a:r>
            <a:r>
              <a:rPr lang="en-US" altLang="zh-CN" sz="2400" dirty="0"/>
              <a:t>V.S.</a:t>
            </a:r>
            <a:r>
              <a:rPr lang="zh-CN" altLang="en-US" sz="2400" dirty="0"/>
              <a:t> </a:t>
            </a:r>
            <a:r>
              <a:rPr lang="en-US" altLang="zh-CN" sz="2400" dirty="0"/>
              <a:t>Sufficiency</a:t>
            </a:r>
          </a:p>
        </p:txBody>
      </p:sp>
      <p:sp>
        <p:nvSpPr>
          <p:cNvPr id="17" name="文本框 3">
            <a:extLst>
              <a:ext uri="{FF2B5EF4-FFF2-40B4-BE49-F238E27FC236}">
                <a16:creationId xmlns:a16="http://schemas.microsoft.com/office/drawing/2014/main" id="{E0DA7A11-8FBE-C816-76C4-16813AB1E8F4}"/>
              </a:ext>
            </a:extLst>
          </p:cNvPr>
          <p:cNvSpPr txBox="1"/>
          <p:nvPr/>
        </p:nvSpPr>
        <p:spPr>
          <a:xfrm>
            <a:off x="6072312" y="4618511"/>
            <a:ext cx="3841105" cy="461665"/>
          </a:xfrm>
          <a:prstGeom prst="rect">
            <a:avLst/>
          </a:prstGeom>
          <a:noFill/>
        </p:spPr>
        <p:txBody>
          <a:bodyPr wrap="square" rtlCol="0">
            <a:spAutoFit/>
          </a:bodyPr>
          <a:lstStyle/>
          <a:p>
            <a:pPr algn="ctr">
              <a:defRPr/>
            </a:pPr>
            <a:r>
              <a:rPr lang="zh-CN" altLang="en-US" sz="2400" dirty="0"/>
              <a:t>   </a:t>
            </a:r>
            <a:r>
              <a:rPr lang="en-US" altLang="zh-CN" sz="2400" dirty="0"/>
              <a:t>Sparsity</a:t>
            </a:r>
            <a:r>
              <a:rPr lang="zh-CN" altLang="en-US" sz="2400" dirty="0"/>
              <a:t> </a:t>
            </a:r>
            <a:r>
              <a:rPr lang="en-US" altLang="zh-CN" sz="2400" dirty="0"/>
              <a:t>+</a:t>
            </a:r>
            <a:r>
              <a:rPr lang="zh-CN" altLang="en-US" sz="2400" dirty="0"/>
              <a:t> </a:t>
            </a:r>
            <a:r>
              <a:rPr lang="en-US" altLang="zh-CN" sz="2400" dirty="0"/>
              <a:t>Sufficiency</a:t>
            </a:r>
          </a:p>
        </p:txBody>
      </p:sp>
      <p:pic>
        <p:nvPicPr>
          <p:cNvPr id="18" name="Graphic 17" descr="Smiling face outline with solid fill">
            <a:extLst>
              <a:ext uri="{FF2B5EF4-FFF2-40B4-BE49-F238E27FC236}">
                <a16:creationId xmlns:a16="http://schemas.microsoft.com/office/drawing/2014/main" id="{68EFE032-350A-8BA6-2428-D0F324126C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35664" y="5229725"/>
            <a:ext cx="914400" cy="914400"/>
          </a:xfrm>
          <a:prstGeom prst="rect">
            <a:avLst/>
          </a:prstGeom>
        </p:spPr>
      </p:pic>
      <p:pic>
        <p:nvPicPr>
          <p:cNvPr id="20" name="Graphic 19" descr="Sad face outline with solid fill">
            <a:extLst>
              <a:ext uri="{FF2B5EF4-FFF2-40B4-BE49-F238E27FC236}">
                <a16:creationId xmlns:a16="http://schemas.microsoft.com/office/drawing/2014/main" id="{D00FE9D9-1D2D-0471-7CDC-14A4F60BD3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62658" y="5229725"/>
            <a:ext cx="914400" cy="914400"/>
          </a:xfrm>
          <a:prstGeom prst="rect">
            <a:avLst/>
          </a:prstGeom>
        </p:spPr>
      </p:pic>
    </p:spTree>
    <p:custDataLst>
      <p:tags r:id="rId1"/>
    </p:custDataLst>
    <p:extLst>
      <p:ext uri="{BB962C8B-B14F-4D97-AF65-F5344CB8AC3E}">
        <p14:creationId xmlns:p14="http://schemas.microsoft.com/office/powerpoint/2010/main" val="3674833938"/>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CN" altLang="zh-CN" sz="3200" b="1" dirty="0"/>
              <a:t>Non</a:t>
            </a:r>
            <a:r>
              <a:rPr lang="en-US" altLang="zh-CN" sz="3200" b="1" dirty="0"/>
              <a:t>-independent</a:t>
            </a:r>
            <a:r>
              <a:rPr lang="zh-CN" altLang="en-US" sz="3200" b="1" dirty="0"/>
              <a:t> </a:t>
            </a:r>
            <a:r>
              <a:rPr lang="en-US" altLang="zh-CN" sz="3200" b="1" dirty="0"/>
              <a:t>Sources</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28</a:t>
            </a:fld>
            <a:endParaRPr lang="zh-CN" altLang="en-US"/>
          </a:p>
        </p:txBody>
      </p:sp>
      <p:sp>
        <p:nvSpPr>
          <p:cNvPr id="10" name="文本框 3">
            <a:extLst>
              <a:ext uri="{FF2B5EF4-FFF2-40B4-BE49-F238E27FC236}">
                <a16:creationId xmlns:a16="http://schemas.microsoft.com/office/drawing/2014/main" id="{8ADD9FD8-6EC1-9598-7A43-05ADA1B1030B}"/>
              </a:ext>
            </a:extLst>
          </p:cNvPr>
          <p:cNvSpPr txBox="1"/>
          <p:nvPr/>
        </p:nvSpPr>
        <p:spPr>
          <a:xfrm>
            <a:off x="263353" y="954260"/>
            <a:ext cx="11737304" cy="1200329"/>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Structure</a:t>
            </a:r>
            <a:r>
              <a:rPr lang="zh-CN" altLang="en-US" sz="2400" dirty="0"/>
              <a:t> </a:t>
            </a:r>
            <a:r>
              <a:rPr lang="en-US" altLang="zh-CN" sz="2400" dirty="0"/>
              <a:t>Sparsity</a:t>
            </a:r>
            <a:r>
              <a:rPr lang="zh-CN" altLang="en-US" sz="2400" dirty="0"/>
              <a:t> </a:t>
            </a:r>
            <a:r>
              <a:rPr lang="en-US" altLang="zh-CN" sz="2400" dirty="0"/>
              <a:t>and</a:t>
            </a:r>
            <a:r>
              <a:rPr lang="zh-CN" altLang="en-US" sz="2400" dirty="0"/>
              <a:t> </a:t>
            </a:r>
            <a:r>
              <a:rPr lang="en-US" altLang="zh-CN" sz="2400" dirty="0"/>
              <a:t>Conditional</a:t>
            </a:r>
            <a:r>
              <a:rPr lang="zh-CN" altLang="en-US" sz="2400" dirty="0"/>
              <a:t> </a:t>
            </a:r>
            <a:r>
              <a:rPr lang="en-US" altLang="zh-CN" sz="2400" dirty="0"/>
              <a:t>Independence</a:t>
            </a:r>
            <a:r>
              <a:rPr lang="zh-CN" altLang="en-US" sz="2400" dirty="0"/>
              <a:t> </a:t>
            </a:r>
            <a:r>
              <a:rPr lang="en-US" altLang="zh-CN" sz="2400" dirty="0"/>
              <a:t>both</a:t>
            </a:r>
            <a:r>
              <a:rPr lang="zh-CN" altLang="en-US" sz="2400" dirty="0"/>
              <a:t> </a:t>
            </a:r>
            <a:r>
              <a:rPr lang="en-US" altLang="zh-CN" sz="2400" dirty="0"/>
              <a:t>require</a:t>
            </a:r>
            <a:r>
              <a:rPr lang="zh-CN" altLang="en-US" sz="2400" dirty="0"/>
              <a:t> </a:t>
            </a:r>
            <a:r>
              <a:rPr lang="en-US" altLang="zh-CN" sz="2400" dirty="0"/>
              <a:t>independent</a:t>
            </a:r>
            <a:r>
              <a:rPr lang="zh-CN" altLang="en-US" sz="2400" dirty="0"/>
              <a:t> </a:t>
            </a:r>
            <a:r>
              <a:rPr lang="en-US" altLang="zh-CN" sz="2400" dirty="0"/>
              <a:t>sources.</a:t>
            </a:r>
          </a:p>
          <a:p>
            <a:pPr marL="285750" indent="-285750">
              <a:buFont typeface="Wingdings" panose="05000000000000000000" pitchFamily="2" charset="2"/>
              <a:buChar char="Ø"/>
              <a:defRPr/>
            </a:pPr>
            <a:r>
              <a:rPr lang="en-US" altLang="zh-CN" sz="2400" dirty="0"/>
              <a:t>However,</a:t>
            </a:r>
            <a:r>
              <a:rPr lang="zh-CN" altLang="en-US" sz="2400" dirty="0"/>
              <a:t> </a:t>
            </a:r>
            <a:r>
              <a:rPr lang="en-US" altLang="zh-CN" sz="2400" dirty="0"/>
              <a:t>in</a:t>
            </a:r>
            <a:r>
              <a:rPr lang="zh-CN" altLang="en-US" sz="2400" dirty="0"/>
              <a:t> </a:t>
            </a:r>
            <a:r>
              <a:rPr lang="en-US" altLang="zh-CN" sz="2400" dirty="0"/>
              <a:t>complex</a:t>
            </a:r>
            <a:r>
              <a:rPr lang="zh-CN" altLang="en-US" sz="2400" dirty="0"/>
              <a:t> </a:t>
            </a:r>
            <a:r>
              <a:rPr lang="en-US" altLang="zh-CN" sz="2400" dirty="0"/>
              <a:t>real</a:t>
            </a:r>
            <a:r>
              <a:rPr lang="zh-CN" altLang="en-US" sz="2400" dirty="0"/>
              <a:t> </a:t>
            </a:r>
            <a:r>
              <a:rPr lang="en-US" altLang="zh-CN" sz="2400" dirty="0"/>
              <a:t>work,</a:t>
            </a:r>
            <a:r>
              <a:rPr lang="zh-CN" altLang="en-US" sz="2400" dirty="0"/>
              <a:t> </a:t>
            </a:r>
            <a:r>
              <a:rPr lang="en-US" altLang="zh-CN" sz="2400" dirty="0"/>
              <a:t>there</a:t>
            </a:r>
            <a:r>
              <a:rPr lang="zh-CN" altLang="en-US" sz="2400" dirty="0"/>
              <a:t> </a:t>
            </a:r>
            <a:r>
              <a:rPr lang="en-US" altLang="zh-CN" sz="2400" dirty="0"/>
              <a:t>are</a:t>
            </a:r>
            <a:r>
              <a:rPr lang="zh-CN" altLang="en-US" sz="2400" dirty="0"/>
              <a:t> </a:t>
            </a:r>
            <a:r>
              <a:rPr lang="en-US" altLang="zh-CN" sz="2400" dirty="0"/>
              <a:t>relations</a:t>
            </a:r>
            <a:r>
              <a:rPr lang="zh-CN" altLang="en-US" sz="2400" dirty="0"/>
              <a:t> </a:t>
            </a:r>
            <a:r>
              <a:rPr lang="en-US" altLang="zh-CN" sz="2400" dirty="0"/>
              <a:t>among</a:t>
            </a:r>
            <a:r>
              <a:rPr lang="zh-CN" altLang="en-US" sz="2400" dirty="0"/>
              <a:t> </a:t>
            </a:r>
            <a:r>
              <a:rPr lang="en-US" altLang="zh-CN" sz="2400" dirty="0"/>
              <a:t>the</a:t>
            </a:r>
            <a:r>
              <a:rPr lang="zh-CN" altLang="en-US" sz="2400" dirty="0"/>
              <a:t> </a:t>
            </a:r>
            <a:r>
              <a:rPr lang="en-US" altLang="zh-CN" sz="2400" dirty="0"/>
              <a:t>latent</a:t>
            </a:r>
            <a:r>
              <a:rPr lang="zh-CN" altLang="en-US" sz="2400" dirty="0"/>
              <a:t> </a:t>
            </a:r>
            <a:r>
              <a:rPr lang="en-US" altLang="zh-CN" sz="2400" dirty="0"/>
              <a:t>variables</a:t>
            </a:r>
          </a:p>
          <a:p>
            <a:pPr marL="285750" indent="-285750">
              <a:buFont typeface="Wingdings" panose="05000000000000000000" pitchFamily="2" charset="2"/>
              <a:buChar char="Ø"/>
              <a:defRPr/>
            </a:pPr>
            <a:r>
              <a:rPr lang="en-US" altLang="zh-CN" sz="2400" dirty="0"/>
              <a:t>Static:</a:t>
            </a:r>
            <a:r>
              <a:rPr lang="zh-CN" altLang="en-US" sz="2400" dirty="0"/>
              <a:t> </a:t>
            </a:r>
            <a:r>
              <a:rPr lang="en-US" altLang="zh-CN" sz="2400" dirty="0"/>
              <a:t>images</a:t>
            </a:r>
            <a:r>
              <a:rPr lang="zh-CN" altLang="en-US" sz="2400" dirty="0"/>
              <a:t> </a:t>
            </a:r>
            <a:r>
              <a:rPr lang="en-US" altLang="zh-CN" sz="2400" dirty="0"/>
              <a:t>with</a:t>
            </a:r>
            <a:r>
              <a:rPr lang="zh-CN" altLang="en-US" sz="2400" dirty="0"/>
              <a:t> </a:t>
            </a:r>
            <a:r>
              <a:rPr lang="en-US" altLang="zh-CN" sz="2400" dirty="0"/>
              <a:t>relational</a:t>
            </a:r>
            <a:r>
              <a:rPr lang="zh-CN" altLang="en-US" sz="2400" dirty="0"/>
              <a:t> </a:t>
            </a:r>
            <a:r>
              <a:rPr lang="en-US" altLang="zh-CN" sz="2400" dirty="0"/>
              <a:t>latent</a:t>
            </a:r>
            <a:r>
              <a:rPr lang="zh-CN" altLang="en-US" sz="2400" dirty="0"/>
              <a:t> </a:t>
            </a:r>
            <a:r>
              <a:rPr lang="en-US" altLang="zh-CN" sz="2400" dirty="0"/>
              <a:t>concepts;</a:t>
            </a:r>
            <a:r>
              <a:rPr lang="zh-CN" altLang="en-US" sz="2400" dirty="0"/>
              <a:t> </a:t>
            </a:r>
            <a:r>
              <a:rPr lang="en-US" altLang="zh-CN" sz="2400" dirty="0"/>
              <a:t>Dynamic:</a:t>
            </a:r>
            <a:r>
              <a:rPr lang="zh-CN" altLang="en-US" sz="2400" dirty="0"/>
              <a:t> </a:t>
            </a:r>
            <a:r>
              <a:rPr lang="en-US" altLang="zh-CN" sz="2400" dirty="0"/>
              <a:t>low</a:t>
            </a:r>
            <a:r>
              <a:rPr lang="zh-CN" altLang="en-US" sz="2400" dirty="0"/>
              <a:t> </a:t>
            </a:r>
            <a:r>
              <a:rPr lang="en-US" altLang="zh-CN" sz="2400" dirty="0"/>
              <a:t>- frequency</a:t>
            </a:r>
            <a:r>
              <a:rPr lang="zh-CN" altLang="en-US" sz="2400" dirty="0"/>
              <a:t> </a:t>
            </a:r>
            <a:r>
              <a:rPr lang="en-US" altLang="zh-CN" sz="2400" dirty="0"/>
              <a:t>sampling</a:t>
            </a:r>
          </a:p>
        </p:txBody>
      </p:sp>
      <p:pic>
        <p:nvPicPr>
          <p:cNvPr id="4" name="Picture 3">
            <a:extLst>
              <a:ext uri="{FF2B5EF4-FFF2-40B4-BE49-F238E27FC236}">
                <a16:creationId xmlns:a16="http://schemas.microsoft.com/office/drawing/2014/main" id="{7E847333-08DD-6075-3CA4-C071352EA95F}"/>
              </a:ext>
            </a:extLst>
          </p:cNvPr>
          <p:cNvPicPr>
            <a:picLocks noChangeAspect="1"/>
          </p:cNvPicPr>
          <p:nvPr/>
        </p:nvPicPr>
        <p:blipFill>
          <a:blip r:embed="rId4"/>
          <a:stretch>
            <a:fillRect/>
          </a:stretch>
        </p:blipFill>
        <p:spPr>
          <a:xfrm>
            <a:off x="263353" y="2708920"/>
            <a:ext cx="5071707" cy="3075056"/>
          </a:xfrm>
          <a:prstGeom prst="rect">
            <a:avLst/>
          </a:prstGeom>
        </p:spPr>
      </p:pic>
      <p:pic>
        <p:nvPicPr>
          <p:cNvPr id="128" name="Picture 127">
            <a:extLst>
              <a:ext uri="{FF2B5EF4-FFF2-40B4-BE49-F238E27FC236}">
                <a16:creationId xmlns:a16="http://schemas.microsoft.com/office/drawing/2014/main" id="{A9106E14-1C9F-C479-617A-22DF91641EC3}"/>
              </a:ext>
            </a:extLst>
          </p:cNvPr>
          <p:cNvPicPr>
            <a:picLocks noChangeAspect="1"/>
          </p:cNvPicPr>
          <p:nvPr/>
        </p:nvPicPr>
        <p:blipFill>
          <a:blip r:embed="rId5"/>
          <a:stretch>
            <a:fillRect/>
          </a:stretch>
        </p:blipFill>
        <p:spPr>
          <a:xfrm>
            <a:off x="5489383" y="2814294"/>
            <a:ext cx="6402244" cy="2862599"/>
          </a:xfrm>
          <a:prstGeom prst="rect">
            <a:avLst/>
          </a:prstGeom>
        </p:spPr>
      </p:pic>
      <mc:AlternateContent xmlns:mc="http://schemas.openxmlformats.org/markup-compatibility/2006">
        <mc:Choice xmlns:p14="http://schemas.microsoft.com/office/powerpoint/2010/main" Requires="p14">
          <p:contentPart p14:bwMode="auto" r:id="rId6">
            <p14:nvContentPartPr>
              <p14:cNvPr id="130" name="Ink 129">
                <a:extLst>
                  <a:ext uri="{FF2B5EF4-FFF2-40B4-BE49-F238E27FC236}">
                    <a16:creationId xmlns:a16="http://schemas.microsoft.com/office/drawing/2014/main" id="{D562E065-DC35-C86E-5F30-4F05D4B4E3A3}"/>
                  </a:ext>
                </a:extLst>
              </p14:cNvPr>
              <p14:cNvContentPartPr/>
              <p14:nvPr/>
            </p14:nvContentPartPr>
            <p14:xfrm>
              <a:off x="671760" y="1349640"/>
              <a:ext cx="10162080" cy="879480"/>
            </p14:xfrm>
          </p:contentPart>
        </mc:Choice>
        <mc:Fallback>
          <p:pic>
            <p:nvPicPr>
              <p:cNvPr id="130" name="Ink 129">
                <a:extLst>
                  <a:ext uri="{FF2B5EF4-FFF2-40B4-BE49-F238E27FC236}">
                    <a16:creationId xmlns:a16="http://schemas.microsoft.com/office/drawing/2014/main" id="{D562E065-DC35-C86E-5F30-4F05D4B4E3A3}"/>
                  </a:ext>
                </a:extLst>
              </p:cNvPr>
              <p:cNvPicPr/>
              <p:nvPr/>
            </p:nvPicPr>
            <p:blipFill>
              <a:blip r:embed="rId7"/>
              <a:stretch>
                <a:fillRect/>
              </a:stretch>
            </p:blipFill>
            <p:spPr>
              <a:xfrm>
                <a:off x="662400" y="1340280"/>
                <a:ext cx="10180800" cy="898200"/>
              </a:xfrm>
              <a:prstGeom prst="rect">
                <a:avLst/>
              </a:prstGeom>
            </p:spPr>
          </p:pic>
        </mc:Fallback>
      </mc:AlternateContent>
    </p:spTree>
    <p:custDataLst>
      <p:tags r:id="rId1"/>
    </p:custDataLst>
    <p:extLst>
      <p:ext uri="{BB962C8B-B14F-4D97-AF65-F5344CB8AC3E}">
        <p14:creationId xmlns:p14="http://schemas.microsoft.com/office/powerpoint/2010/main" val="2734978005"/>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How</a:t>
            </a:r>
            <a:r>
              <a:rPr lang="zh-CN" altLang="en-US" sz="3200" b="1" dirty="0"/>
              <a:t> </a:t>
            </a:r>
            <a:r>
              <a:rPr lang="en-US" altLang="zh-CN" sz="3200" b="1" dirty="0"/>
              <a:t>Can</a:t>
            </a:r>
            <a:r>
              <a:rPr lang="zh-CN" altLang="en-US" sz="3200" b="1" dirty="0"/>
              <a:t> </a:t>
            </a:r>
            <a:r>
              <a:rPr lang="en-US" altLang="zh-CN" sz="3200" b="1" dirty="0"/>
              <a:t>We</a:t>
            </a:r>
            <a:r>
              <a:rPr lang="zh-CN" altLang="en-US" sz="3200" b="1" dirty="0"/>
              <a:t> </a:t>
            </a:r>
            <a:r>
              <a:rPr lang="en-US" altLang="zh-CN" sz="3200" b="1" dirty="0"/>
              <a:t>Identify</a:t>
            </a:r>
            <a:r>
              <a:rPr lang="zh-CN" altLang="en-US" sz="3200" b="1" dirty="0"/>
              <a:t> </a:t>
            </a:r>
            <a:r>
              <a:rPr lang="en-US" altLang="zh-CN" sz="3200" b="1" dirty="0"/>
              <a:t>from</a:t>
            </a:r>
            <a:r>
              <a:rPr lang="zh-CN" altLang="en-US" sz="3200" b="1" dirty="0"/>
              <a:t> </a:t>
            </a:r>
            <a:r>
              <a:rPr lang="en-US" altLang="zh-CN" sz="3200" b="1" dirty="0"/>
              <a:t>Sufficient</a:t>
            </a:r>
            <a:r>
              <a:rPr lang="zh-CN" altLang="en-US" sz="3200" b="1" dirty="0"/>
              <a:t> </a:t>
            </a:r>
            <a:r>
              <a:rPr lang="en-US" altLang="zh-CN" sz="3200" b="1" dirty="0"/>
              <a:t>Change</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29</a:t>
            </a:fld>
            <a:endParaRPr lang="zh-CN" altLang="en-US"/>
          </a:p>
        </p:txBody>
      </p:sp>
      <p:grpSp>
        <p:nvGrpSpPr>
          <p:cNvPr id="9" name="Group 8">
            <a:extLst>
              <a:ext uri="{FF2B5EF4-FFF2-40B4-BE49-F238E27FC236}">
                <a16:creationId xmlns:a16="http://schemas.microsoft.com/office/drawing/2014/main" id="{81B10E81-E7F4-3304-6240-CB5DF24365E6}"/>
              </a:ext>
            </a:extLst>
          </p:cNvPr>
          <p:cNvGrpSpPr/>
          <p:nvPr/>
        </p:nvGrpSpPr>
        <p:grpSpPr>
          <a:xfrm>
            <a:off x="407368" y="846137"/>
            <a:ext cx="11175032" cy="5914717"/>
            <a:chOff x="-1" y="846138"/>
            <a:chExt cx="12192000" cy="7140963"/>
          </a:xfrm>
        </p:grpSpPr>
        <p:pic>
          <p:nvPicPr>
            <p:cNvPr id="7" name="Picture 6">
              <a:extLst>
                <a:ext uri="{FF2B5EF4-FFF2-40B4-BE49-F238E27FC236}">
                  <a16:creationId xmlns:a16="http://schemas.microsoft.com/office/drawing/2014/main" id="{0561DD86-DFCF-53EC-F758-DF621031A164}"/>
                </a:ext>
              </a:extLst>
            </p:cNvPr>
            <p:cNvPicPr>
              <a:picLocks noChangeAspect="1"/>
            </p:cNvPicPr>
            <p:nvPr/>
          </p:nvPicPr>
          <p:blipFill>
            <a:blip r:embed="rId4"/>
            <a:stretch>
              <a:fillRect/>
            </a:stretch>
          </p:blipFill>
          <p:spPr>
            <a:xfrm>
              <a:off x="-1" y="846138"/>
              <a:ext cx="12192000" cy="6029819"/>
            </a:xfrm>
            <a:prstGeom prst="rect">
              <a:avLst/>
            </a:prstGeom>
          </p:spPr>
        </p:pic>
        <p:pic>
          <p:nvPicPr>
            <p:cNvPr id="8" name="Picture 7">
              <a:extLst>
                <a:ext uri="{FF2B5EF4-FFF2-40B4-BE49-F238E27FC236}">
                  <a16:creationId xmlns:a16="http://schemas.microsoft.com/office/drawing/2014/main" id="{5FC392B6-F473-BACE-844D-143F3218C784}"/>
                </a:ext>
              </a:extLst>
            </p:cNvPr>
            <p:cNvPicPr>
              <a:picLocks noChangeAspect="1"/>
            </p:cNvPicPr>
            <p:nvPr/>
          </p:nvPicPr>
          <p:blipFill>
            <a:blip r:embed="rId5"/>
            <a:stretch>
              <a:fillRect/>
            </a:stretch>
          </p:blipFill>
          <p:spPr>
            <a:xfrm>
              <a:off x="119337" y="6885384"/>
              <a:ext cx="11386863" cy="1101717"/>
            </a:xfrm>
            <a:prstGeom prst="rect">
              <a:avLst/>
            </a:prstGeom>
          </p:spPr>
        </p:pic>
      </p:grpSp>
      <p:sp>
        <p:nvSpPr>
          <p:cNvPr id="12" name="Rectangle 11">
            <a:extLst>
              <a:ext uri="{FF2B5EF4-FFF2-40B4-BE49-F238E27FC236}">
                <a16:creationId xmlns:a16="http://schemas.microsoft.com/office/drawing/2014/main" id="{EF029B7B-16BB-EBEC-AE85-363B6DABFAAE}"/>
              </a:ext>
            </a:extLst>
          </p:cNvPr>
          <p:cNvSpPr/>
          <p:nvPr/>
        </p:nvSpPr>
        <p:spPr>
          <a:xfrm>
            <a:off x="1199455" y="2204863"/>
            <a:ext cx="1800201" cy="2880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3" name="Rectangle 12">
            <a:extLst>
              <a:ext uri="{FF2B5EF4-FFF2-40B4-BE49-F238E27FC236}">
                <a16:creationId xmlns:a16="http://schemas.microsoft.com/office/drawing/2014/main" id="{6654943D-BD4F-2237-ED21-25212C7237BB}"/>
              </a:ext>
            </a:extLst>
          </p:cNvPr>
          <p:cNvSpPr/>
          <p:nvPr/>
        </p:nvSpPr>
        <p:spPr>
          <a:xfrm>
            <a:off x="5447928" y="5085184"/>
            <a:ext cx="1512168" cy="6480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187731C6-EA10-023C-E530-9BC701C695C6}"/>
              </a:ext>
            </a:extLst>
          </p:cNvPr>
          <p:cNvSpPr/>
          <p:nvPr/>
        </p:nvSpPr>
        <p:spPr>
          <a:xfrm>
            <a:off x="5447928" y="6120589"/>
            <a:ext cx="1512167" cy="6480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TextBox 14">
            <a:extLst>
              <a:ext uri="{FF2B5EF4-FFF2-40B4-BE49-F238E27FC236}">
                <a16:creationId xmlns:a16="http://schemas.microsoft.com/office/drawing/2014/main" id="{BDFB4F42-6D92-81F9-1FD9-622F0C4C7D1B}"/>
              </a:ext>
            </a:extLst>
          </p:cNvPr>
          <p:cNvSpPr txBox="1"/>
          <p:nvPr/>
        </p:nvSpPr>
        <p:spPr>
          <a:xfrm>
            <a:off x="8904312" y="6348543"/>
            <a:ext cx="1931821" cy="338554"/>
          </a:xfrm>
          <a:prstGeom prst="rect">
            <a:avLst/>
          </a:prstGeom>
          <a:noFill/>
        </p:spPr>
        <p:txBody>
          <a:bodyPr wrap="square">
            <a:spAutoFit/>
          </a:bodyPr>
          <a:lstStyle/>
          <a:p>
            <a:r>
              <a:rPr lang="en-US" altLang="zh-CN" sz="1600" b="0" i="0" dirty="0">
                <a:solidFill>
                  <a:srgbClr val="222222"/>
                </a:solidFill>
                <a:effectLst/>
                <a:latin typeface="Arial" panose="020B0604020202020204" pitchFamily="34" charset="0"/>
              </a:rPr>
              <a:t>(Zhang</a:t>
            </a:r>
            <a:r>
              <a:rPr lang="zh-CN" altLang="en-US" sz="1600" b="0" i="0" dirty="0">
                <a:solidFill>
                  <a:srgbClr val="222222"/>
                </a:solidFill>
                <a:effectLst/>
                <a:latin typeface="Arial" panose="020B0604020202020204" pitchFamily="34" charset="0"/>
              </a:rPr>
              <a:t> </a:t>
            </a:r>
            <a:r>
              <a:rPr lang="en-US" altLang="zh-CN" sz="1600" b="0" i="0" dirty="0">
                <a:solidFill>
                  <a:srgbClr val="222222"/>
                </a:solidFill>
                <a:effectLst/>
                <a:latin typeface="Arial" panose="020B0604020202020204" pitchFamily="34" charset="0"/>
              </a:rPr>
              <a:t>et</a:t>
            </a:r>
            <a:r>
              <a:rPr lang="zh-CN" altLang="en-US" sz="1600" b="0" i="0" dirty="0">
                <a:solidFill>
                  <a:srgbClr val="222222"/>
                </a:solidFill>
                <a:effectLst/>
                <a:latin typeface="Arial" panose="020B0604020202020204" pitchFamily="34" charset="0"/>
              </a:rPr>
              <a:t> </a:t>
            </a:r>
            <a:r>
              <a:rPr lang="en-US" altLang="zh-CN" sz="1600" b="0" i="0" dirty="0">
                <a:solidFill>
                  <a:srgbClr val="222222"/>
                </a:solidFill>
                <a:effectLst/>
                <a:latin typeface="Arial" panose="020B0604020202020204" pitchFamily="34" charset="0"/>
              </a:rPr>
              <a:t>al</a:t>
            </a:r>
            <a:r>
              <a:rPr lang="en-US" sz="1600" b="0" i="0" dirty="0">
                <a:solidFill>
                  <a:srgbClr val="222222"/>
                </a:solidFill>
                <a:effectLst/>
                <a:latin typeface="Arial" panose="020B0604020202020204" pitchFamily="34" charset="0"/>
              </a:rPr>
              <a:t>. </a:t>
            </a:r>
            <a:r>
              <a:rPr lang="en-US" altLang="zh-CN" sz="1600" dirty="0">
                <a:solidFill>
                  <a:srgbClr val="222222"/>
                </a:solidFill>
                <a:latin typeface="Arial" panose="020B0604020202020204" pitchFamily="34" charset="0"/>
              </a:rPr>
              <a:t>2024)</a:t>
            </a:r>
            <a:endParaRPr lang="en-CN" sz="1600" dirty="0"/>
          </a:p>
        </p:txBody>
      </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917DF1DC-B328-D16A-B3C6-5B6CF388E6A5}"/>
                  </a:ext>
                </a:extLst>
              </p14:cNvPr>
              <p14:cNvContentPartPr/>
              <p14:nvPr/>
            </p14:nvContentPartPr>
            <p14:xfrm>
              <a:off x="2355120" y="3786840"/>
              <a:ext cx="8521200" cy="1967040"/>
            </p14:xfrm>
          </p:contentPart>
        </mc:Choice>
        <mc:Fallback>
          <p:pic>
            <p:nvPicPr>
              <p:cNvPr id="11" name="Ink 10">
                <a:extLst>
                  <a:ext uri="{FF2B5EF4-FFF2-40B4-BE49-F238E27FC236}">
                    <a16:creationId xmlns:a16="http://schemas.microsoft.com/office/drawing/2014/main" id="{917DF1DC-B328-D16A-B3C6-5B6CF388E6A5}"/>
                  </a:ext>
                </a:extLst>
              </p:cNvPr>
              <p:cNvPicPr/>
              <p:nvPr/>
            </p:nvPicPr>
            <p:blipFill>
              <a:blip r:embed="rId7"/>
              <a:stretch>
                <a:fillRect/>
              </a:stretch>
            </p:blipFill>
            <p:spPr>
              <a:xfrm>
                <a:off x="2345760" y="3777480"/>
                <a:ext cx="8539920" cy="1985760"/>
              </a:xfrm>
              <a:prstGeom prst="rect">
                <a:avLst/>
              </a:prstGeom>
            </p:spPr>
          </p:pic>
        </mc:Fallback>
      </mc:AlternateContent>
    </p:spTree>
    <p:custDataLst>
      <p:tags r:id="rId1"/>
    </p:custDataLst>
    <p:extLst>
      <p:ext uri="{BB962C8B-B14F-4D97-AF65-F5344CB8AC3E}">
        <p14:creationId xmlns:p14="http://schemas.microsoft.com/office/powerpoint/2010/main" val="1723844702"/>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Disentangled</a:t>
            </a:r>
            <a:r>
              <a:rPr lang="zh-CN" altLang="en-US" sz="3200" b="1" dirty="0"/>
              <a:t> </a:t>
            </a:r>
            <a:r>
              <a:rPr lang="en-US" altLang="zh-CN" sz="3200" b="1" dirty="0"/>
              <a:t>Representation</a:t>
            </a:r>
          </a:p>
        </p:txBody>
      </p:sp>
      <p:sp>
        <p:nvSpPr>
          <p:cNvPr id="4" name="文本框 3">
            <a:extLst>
              <a:ext uri="{FF2B5EF4-FFF2-40B4-BE49-F238E27FC236}">
                <a16:creationId xmlns:a16="http://schemas.microsoft.com/office/drawing/2014/main" id="{6901A4FD-4965-48BA-B060-3F5A1C8B924D}"/>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What</a:t>
            </a:r>
            <a:r>
              <a:rPr lang="zh-CN" altLang="en-US" sz="2400" dirty="0"/>
              <a:t> </a:t>
            </a:r>
            <a:r>
              <a:rPr lang="en-US" altLang="zh-CN" sz="2400" dirty="0"/>
              <a:t>is</a:t>
            </a:r>
            <a:r>
              <a:rPr lang="zh-CN" altLang="en-US" sz="2400" dirty="0"/>
              <a:t> </a:t>
            </a:r>
            <a:r>
              <a:rPr lang="en-US" altLang="zh-CN" sz="2400" dirty="0"/>
              <a:t>good</a:t>
            </a:r>
            <a:r>
              <a:rPr lang="zh-CN" altLang="en-US" sz="2400" dirty="0"/>
              <a:t> </a:t>
            </a:r>
            <a:r>
              <a:rPr lang="en-US" altLang="zh-CN" sz="2400" dirty="0"/>
              <a:t>representation?</a:t>
            </a:r>
            <a:r>
              <a:rPr lang="zh-CN" altLang="en-US" sz="2400" dirty="0"/>
              <a:t> </a:t>
            </a:r>
            <a:endParaRPr lang="en-US" altLang="zh-CN" sz="2400" dirty="0"/>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3</a:t>
            </a:fld>
            <a:endParaRPr lang="zh-CN" altLang="en-US"/>
          </a:p>
        </p:txBody>
      </p:sp>
      <p:sp>
        <p:nvSpPr>
          <p:cNvPr id="17" name="文本框 3">
            <a:extLst>
              <a:ext uri="{FF2B5EF4-FFF2-40B4-BE49-F238E27FC236}">
                <a16:creationId xmlns:a16="http://schemas.microsoft.com/office/drawing/2014/main" id="{F1F7D5CF-616E-72F4-1126-F2CA2749D168}"/>
              </a:ext>
            </a:extLst>
          </p:cNvPr>
          <p:cNvSpPr txBox="1"/>
          <p:nvPr/>
        </p:nvSpPr>
        <p:spPr>
          <a:xfrm>
            <a:off x="2254094" y="5684084"/>
            <a:ext cx="7224248" cy="830997"/>
          </a:xfrm>
          <a:prstGeom prst="rect">
            <a:avLst/>
          </a:prstGeom>
          <a:noFill/>
        </p:spPr>
        <p:txBody>
          <a:bodyPr wrap="square" rtlCol="0">
            <a:spAutoFit/>
          </a:bodyPr>
          <a:lstStyle/>
          <a:p>
            <a:pPr>
              <a:defRPr/>
            </a:pPr>
            <a:r>
              <a:rPr lang="en-US" altLang="zh-CN" sz="2400" dirty="0">
                <a:solidFill>
                  <a:srgbClr val="000000"/>
                </a:solidFill>
              </a:rPr>
              <a:t>Compact,</a:t>
            </a:r>
            <a:r>
              <a:rPr lang="zh-CN" altLang="en-US" sz="2400" dirty="0">
                <a:solidFill>
                  <a:srgbClr val="000000"/>
                </a:solidFill>
              </a:rPr>
              <a:t> </a:t>
            </a:r>
            <a:r>
              <a:rPr lang="en-US" altLang="zh-CN" sz="2400" dirty="0">
                <a:solidFill>
                  <a:srgbClr val="000000"/>
                </a:solidFill>
              </a:rPr>
              <a:t>discriminative,</a:t>
            </a:r>
            <a:r>
              <a:rPr lang="zh-CN" altLang="en-US" sz="2400" dirty="0">
                <a:solidFill>
                  <a:srgbClr val="000000"/>
                </a:solidFill>
              </a:rPr>
              <a:t> </a:t>
            </a:r>
            <a:r>
              <a:rPr lang="en-US" altLang="zh-CN" sz="2400" dirty="0">
                <a:solidFill>
                  <a:srgbClr val="000000"/>
                </a:solidFill>
              </a:rPr>
              <a:t>high-level, informative,</a:t>
            </a:r>
            <a:r>
              <a:rPr lang="zh-CN" altLang="en-US" sz="2400" dirty="0">
                <a:solidFill>
                  <a:srgbClr val="000000"/>
                </a:solidFill>
              </a:rPr>
              <a:t>  </a:t>
            </a:r>
            <a:r>
              <a:rPr lang="en-US" altLang="zh-CN" sz="2400" dirty="0">
                <a:solidFill>
                  <a:srgbClr val="000000"/>
                </a:solidFill>
              </a:rPr>
              <a:t>independent,</a:t>
            </a:r>
            <a:r>
              <a:rPr lang="zh-CN" altLang="en-US" sz="2400" dirty="0">
                <a:solidFill>
                  <a:srgbClr val="000000"/>
                </a:solidFill>
              </a:rPr>
              <a:t> </a:t>
            </a:r>
            <a:r>
              <a:rPr lang="en-US" altLang="zh-CN" sz="2400" dirty="0">
                <a:solidFill>
                  <a:srgbClr val="FF0000"/>
                </a:solidFill>
              </a:rPr>
              <a:t>disentangled</a:t>
            </a:r>
            <a:r>
              <a:rPr lang="en-US" altLang="zh-CN" sz="2400" dirty="0">
                <a:solidFill>
                  <a:srgbClr val="000000"/>
                </a:solidFill>
              </a:rPr>
              <a:t>,</a:t>
            </a:r>
            <a:r>
              <a:rPr lang="zh-CN" altLang="en-US" sz="2400" dirty="0">
                <a:solidFill>
                  <a:srgbClr val="000000"/>
                </a:solidFill>
              </a:rPr>
              <a:t> </a:t>
            </a:r>
            <a:r>
              <a:rPr lang="en-US" altLang="zh-CN" sz="2400" dirty="0">
                <a:solidFill>
                  <a:srgbClr val="000000"/>
                </a:solidFill>
              </a:rPr>
              <a:t>explainable,</a:t>
            </a:r>
            <a:r>
              <a:rPr lang="zh-CN" altLang="en-US" sz="2400" dirty="0">
                <a:solidFill>
                  <a:srgbClr val="000000"/>
                </a:solidFill>
              </a:rPr>
              <a:t> </a:t>
            </a:r>
            <a:r>
              <a:rPr lang="en-US" altLang="zh-CN" sz="2400" dirty="0">
                <a:solidFill>
                  <a:srgbClr val="000000"/>
                </a:solidFill>
              </a:rPr>
              <a:t>controllable</a:t>
            </a:r>
            <a:r>
              <a:rPr lang="zh-CN" altLang="en-US" sz="2400" dirty="0">
                <a:solidFill>
                  <a:srgbClr val="000000"/>
                </a:solidFill>
              </a:rPr>
              <a:t> </a:t>
            </a:r>
            <a:endParaRPr lang="en-US" sz="2400" dirty="0">
              <a:solidFill>
                <a:srgbClr val="000000"/>
              </a:solidFill>
            </a:endParaRPr>
          </a:p>
        </p:txBody>
      </p:sp>
      <p:grpSp>
        <p:nvGrpSpPr>
          <p:cNvPr id="2" name="Group 1">
            <a:extLst>
              <a:ext uri="{FF2B5EF4-FFF2-40B4-BE49-F238E27FC236}">
                <a16:creationId xmlns:a16="http://schemas.microsoft.com/office/drawing/2014/main" id="{C009BD3B-FE58-B4DA-7DF7-4E8F5B330C9C}"/>
              </a:ext>
            </a:extLst>
          </p:cNvPr>
          <p:cNvGrpSpPr/>
          <p:nvPr/>
        </p:nvGrpSpPr>
        <p:grpSpPr>
          <a:xfrm>
            <a:off x="191344" y="2145566"/>
            <a:ext cx="3703670" cy="2160240"/>
            <a:chOff x="191344" y="1988840"/>
            <a:chExt cx="3703670" cy="2160240"/>
          </a:xfrm>
        </p:grpSpPr>
        <p:pic>
          <p:nvPicPr>
            <p:cNvPr id="9" name="Picture 8" descr="A picture containing text, sky, road, outdoor&#10;&#10;Description automatically generated">
              <a:extLst>
                <a:ext uri="{FF2B5EF4-FFF2-40B4-BE49-F238E27FC236}">
                  <a16:creationId xmlns:a16="http://schemas.microsoft.com/office/drawing/2014/main" id="{E75635DC-88D0-CB03-041C-AD2F492B91DE}"/>
                </a:ext>
              </a:extLst>
            </p:cNvPr>
            <p:cNvPicPr>
              <a:picLocks noChangeAspect="1"/>
            </p:cNvPicPr>
            <p:nvPr/>
          </p:nvPicPr>
          <p:blipFill rotWithShape="1">
            <a:blip r:embed="rId4"/>
            <a:srcRect r="28343"/>
            <a:stretch/>
          </p:blipFill>
          <p:spPr>
            <a:xfrm>
              <a:off x="191344" y="1988840"/>
              <a:ext cx="2751935" cy="2160240"/>
            </a:xfrm>
            <a:prstGeom prst="rect">
              <a:avLst/>
            </a:prstGeom>
            <a:scene3d>
              <a:camera prst="isometricOffAxis2Right"/>
              <a:lightRig rig="threePt" dir="t"/>
            </a:scene3d>
          </p:spPr>
        </p:pic>
        <p:pic>
          <p:nvPicPr>
            <p:cNvPr id="10" name="Picture 9" descr="A group of cars on a road&#10;&#10;Description automatically generated with low confidence">
              <a:extLst>
                <a:ext uri="{FF2B5EF4-FFF2-40B4-BE49-F238E27FC236}">
                  <a16:creationId xmlns:a16="http://schemas.microsoft.com/office/drawing/2014/main" id="{96694E88-18D6-0BF9-64C5-7DAD2D6C7E60}"/>
                </a:ext>
              </a:extLst>
            </p:cNvPr>
            <p:cNvPicPr>
              <a:picLocks noChangeAspect="1"/>
            </p:cNvPicPr>
            <p:nvPr/>
          </p:nvPicPr>
          <p:blipFill rotWithShape="1">
            <a:blip r:embed="rId5"/>
            <a:srcRect r="28343"/>
            <a:stretch/>
          </p:blipFill>
          <p:spPr>
            <a:xfrm>
              <a:off x="623391" y="1988840"/>
              <a:ext cx="2751935" cy="2160240"/>
            </a:xfrm>
            <a:prstGeom prst="rect">
              <a:avLst/>
            </a:prstGeom>
            <a:scene3d>
              <a:camera prst="isometricOffAxis2Right"/>
              <a:lightRig rig="threePt" dir="t"/>
            </a:scene3d>
          </p:spPr>
        </p:pic>
        <p:pic>
          <p:nvPicPr>
            <p:cNvPr id="11" name="Picture 10" descr="A group of cars on a road&#10;&#10;Description automatically generated with medium confidence">
              <a:extLst>
                <a:ext uri="{FF2B5EF4-FFF2-40B4-BE49-F238E27FC236}">
                  <a16:creationId xmlns:a16="http://schemas.microsoft.com/office/drawing/2014/main" id="{70960F3B-8578-24E5-85FE-CEB5C1589ABA}"/>
                </a:ext>
              </a:extLst>
            </p:cNvPr>
            <p:cNvPicPr>
              <a:picLocks noChangeAspect="1"/>
            </p:cNvPicPr>
            <p:nvPr/>
          </p:nvPicPr>
          <p:blipFill rotWithShape="1">
            <a:blip r:embed="rId6"/>
            <a:srcRect l="1" r="28342"/>
            <a:stretch/>
          </p:blipFill>
          <p:spPr>
            <a:xfrm>
              <a:off x="1143079" y="1988840"/>
              <a:ext cx="2751935" cy="2160240"/>
            </a:xfrm>
            <a:prstGeom prst="rect">
              <a:avLst/>
            </a:prstGeom>
            <a:scene3d>
              <a:camera prst="isometricOffAxis2Right"/>
              <a:lightRig rig="threePt" dir="t"/>
            </a:scene3d>
          </p:spPr>
        </p:pic>
      </p:grpSp>
      <p:pic>
        <p:nvPicPr>
          <p:cNvPr id="7" name="Picture 6">
            <a:extLst>
              <a:ext uri="{FF2B5EF4-FFF2-40B4-BE49-F238E27FC236}">
                <a16:creationId xmlns:a16="http://schemas.microsoft.com/office/drawing/2014/main" id="{D0191B1B-1F6B-D74F-7752-4F2D0BA7DDEF}"/>
              </a:ext>
            </a:extLst>
          </p:cNvPr>
          <p:cNvPicPr>
            <a:picLocks noChangeAspect="1"/>
          </p:cNvPicPr>
          <p:nvPr/>
        </p:nvPicPr>
        <p:blipFill>
          <a:blip r:embed="rId7"/>
          <a:stretch>
            <a:fillRect/>
          </a:stretch>
        </p:blipFill>
        <p:spPr>
          <a:xfrm rot="5400000">
            <a:off x="8284666" y="3050246"/>
            <a:ext cx="2819400" cy="292100"/>
          </a:xfrm>
          <a:prstGeom prst="rect">
            <a:avLst/>
          </a:prstGeom>
        </p:spPr>
      </p:pic>
      <p:sp>
        <p:nvSpPr>
          <p:cNvPr id="36" name="文本框 3">
            <a:extLst>
              <a:ext uri="{FF2B5EF4-FFF2-40B4-BE49-F238E27FC236}">
                <a16:creationId xmlns:a16="http://schemas.microsoft.com/office/drawing/2014/main" id="{78150962-27B2-85BD-A81E-060301B2B9F1}"/>
              </a:ext>
            </a:extLst>
          </p:cNvPr>
          <p:cNvSpPr txBox="1"/>
          <p:nvPr/>
        </p:nvSpPr>
        <p:spPr>
          <a:xfrm>
            <a:off x="9995220" y="2322746"/>
            <a:ext cx="1429372" cy="1754326"/>
          </a:xfrm>
          <a:prstGeom prst="rect">
            <a:avLst/>
          </a:prstGeom>
          <a:noFill/>
        </p:spPr>
        <p:txBody>
          <a:bodyPr wrap="square" rtlCol="0">
            <a:spAutoFit/>
          </a:bodyPr>
          <a:lstStyle/>
          <a:p>
            <a:pPr>
              <a:defRPr/>
            </a:pPr>
            <a:r>
              <a:rPr lang="en-US" altLang="zh-CN" sz="2400" dirty="0">
                <a:solidFill>
                  <a:srgbClr val="000000"/>
                </a:solidFill>
              </a:rPr>
              <a:t>Speed</a:t>
            </a:r>
          </a:p>
          <a:p>
            <a:pPr>
              <a:defRPr/>
            </a:pPr>
            <a:endParaRPr lang="en-US" dirty="0">
              <a:solidFill>
                <a:srgbClr val="000000"/>
              </a:solidFill>
            </a:endParaRPr>
          </a:p>
          <a:p>
            <a:pPr>
              <a:defRPr/>
            </a:pPr>
            <a:r>
              <a:rPr lang="en-US" altLang="zh-CN" sz="2400" dirty="0">
                <a:solidFill>
                  <a:srgbClr val="000000"/>
                </a:solidFill>
              </a:rPr>
              <a:t>Direction</a:t>
            </a:r>
          </a:p>
          <a:p>
            <a:pPr>
              <a:defRPr/>
            </a:pPr>
            <a:endParaRPr lang="en-US" dirty="0">
              <a:solidFill>
                <a:srgbClr val="000000"/>
              </a:solidFill>
            </a:endParaRPr>
          </a:p>
          <a:p>
            <a:pPr>
              <a:defRPr/>
            </a:pPr>
            <a:r>
              <a:rPr lang="en-US" altLang="zh-CN" sz="2400" dirty="0">
                <a:solidFill>
                  <a:srgbClr val="000000"/>
                </a:solidFill>
              </a:rPr>
              <a:t>Type</a:t>
            </a:r>
            <a:endParaRPr lang="en-US" sz="2400" dirty="0">
              <a:solidFill>
                <a:srgbClr val="000000"/>
              </a:solidFill>
            </a:endParaRPr>
          </a:p>
        </p:txBody>
      </p:sp>
      <p:pic>
        <p:nvPicPr>
          <p:cNvPr id="37" name="图片 3">
            <a:extLst>
              <a:ext uri="{FF2B5EF4-FFF2-40B4-BE49-F238E27FC236}">
                <a16:creationId xmlns:a16="http://schemas.microsoft.com/office/drawing/2014/main" id="{0517EDD5-768B-01E6-1E6F-2EB43B2352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50617" y="1549324"/>
            <a:ext cx="5169719" cy="3354249"/>
          </a:xfrm>
          <a:prstGeom prst="rect">
            <a:avLst/>
          </a:prstGeom>
        </p:spPr>
      </p:pic>
      <p:cxnSp>
        <p:nvCxnSpPr>
          <p:cNvPr id="38" name="Straight Connector 37">
            <a:extLst>
              <a:ext uri="{FF2B5EF4-FFF2-40B4-BE49-F238E27FC236}">
                <a16:creationId xmlns:a16="http://schemas.microsoft.com/office/drawing/2014/main" id="{DC3DBC03-F268-6C3D-35AF-694DCC9F700B}"/>
              </a:ext>
            </a:extLst>
          </p:cNvPr>
          <p:cNvCxnSpPr/>
          <p:nvPr/>
        </p:nvCxnSpPr>
        <p:spPr>
          <a:xfrm flipV="1">
            <a:off x="8976320" y="1786596"/>
            <a:ext cx="571996" cy="956737"/>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86ED33-F4F3-02A3-EBAD-8F0063305B62}"/>
              </a:ext>
            </a:extLst>
          </p:cNvPr>
          <p:cNvCxnSpPr>
            <a:cxnSpLocks/>
          </p:cNvCxnSpPr>
          <p:nvPr/>
        </p:nvCxnSpPr>
        <p:spPr>
          <a:xfrm>
            <a:off x="8976320" y="3615139"/>
            <a:ext cx="571996" cy="964447"/>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BD42CED-B0E1-267F-B8D9-3E9392535EBF}"/>
              </a:ext>
            </a:extLst>
          </p:cNvPr>
          <p:cNvSpPr/>
          <p:nvPr/>
        </p:nvSpPr>
        <p:spPr>
          <a:xfrm>
            <a:off x="2512493" y="5150583"/>
            <a:ext cx="540060" cy="135015"/>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51AB87C9-6D6B-407B-3454-254E1EEBAFD7}"/>
              </a:ext>
            </a:extLst>
          </p:cNvPr>
          <p:cNvSpPr/>
          <p:nvPr/>
        </p:nvSpPr>
        <p:spPr>
          <a:xfrm>
            <a:off x="3457598" y="5150583"/>
            <a:ext cx="540060" cy="13501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矩形 60">
            <a:extLst>
              <a:ext uri="{FF2B5EF4-FFF2-40B4-BE49-F238E27FC236}">
                <a16:creationId xmlns:a16="http://schemas.microsoft.com/office/drawing/2014/main" id="{9EEFED57-A682-E249-CACA-3E4185C67E11}"/>
              </a:ext>
            </a:extLst>
          </p:cNvPr>
          <p:cNvSpPr/>
          <p:nvPr/>
        </p:nvSpPr>
        <p:spPr>
          <a:xfrm>
            <a:off x="1342363" y="5018035"/>
            <a:ext cx="3825424" cy="4001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16379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p>
        </p:txBody>
      </p:sp>
      <p:sp>
        <p:nvSpPr>
          <p:cNvPr id="47" name="Rectangle 46">
            <a:extLst>
              <a:ext uri="{FF2B5EF4-FFF2-40B4-BE49-F238E27FC236}">
                <a16:creationId xmlns:a16="http://schemas.microsoft.com/office/drawing/2014/main" id="{0F729BF0-5526-8F39-39BE-6B192CBDB946}"/>
              </a:ext>
            </a:extLst>
          </p:cNvPr>
          <p:cNvSpPr/>
          <p:nvPr/>
        </p:nvSpPr>
        <p:spPr>
          <a:xfrm>
            <a:off x="6341350" y="5150583"/>
            <a:ext cx="540060" cy="135015"/>
          </a:xfrm>
          <a:prstGeom prst="rect">
            <a:avLst/>
          </a:prstGeom>
          <a:gradFill>
            <a:gsLst>
              <a:gs pos="0">
                <a:srgbClr val="ED7D32"/>
              </a:gs>
              <a:gs pos="45000">
                <a:srgbClr val="ED7D32"/>
              </a:gs>
              <a:gs pos="47000">
                <a:srgbClr val="70AD47"/>
              </a:gs>
              <a:gs pos="100000">
                <a:srgbClr val="70AD47"/>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8" name="Rectangle 47">
            <a:extLst>
              <a:ext uri="{FF2B5EF4-FFF2-40B4-BE49-F238E27FC236}">
                <a16:creationId xmlns:a16="http://schemas.microsoft.com/office/drawing/2014/main" id="{8BB3A501-4F6A-8BD3-7F8F-7BA6FDD6F566}"/>
              </a:ext>
            </a:extLst>
          </p:cNvPr>
          <p:cNvSpPr/>
          <p:nvPr/>
        </p:nvSpPr>
        <p:spPr>
          <a:xfrm>
            <a:off x="7286455" y="5150583"/>
            <a:ext cx="540060" cy="135015"/>
          </a:xfrm>
          <a:prstGeom prst="rect">
            <a:avLst/>
          </a:prstGeom>
          <a:gradFill>
            <a:gsLst>
              <a:gs pos="100000">
                <a:srgbClr val="ED7D32"/>
              </a:gs>
              <a:gs pos="49000">
                <a:srgbClr val="ED7D32"/>
              </a:gs>
              <a:gs pos="1000">
                <a:srgbClr val="70AD47"/>
              </a:gs>
              <a:gs pos="47000">
                <a:srgbClr val="70AD47"/>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49" name="Graphic 48" descr="Close with solid fill">
            <a:extLst>
              <a:ext uri="{FF2B5EF4-FFF2-40B4-BE49-F238E27FC236}">
                <a16:creationId xmlns:a16="http://schemas.microsoft.com/office/drawing/2014/main" id="{6020EDEB-642C-67D9-6C07-BB6D3A940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45066" y="4924471"/>
            <a:ext cx="587238" cy="587238"/>
          </a:xfrm>
          <a:prstGeom prst="rect">
            <a:avLst/>
          </a:prstGeom>
        </p:spPr>
      </p:pic>
      <p:pic>
        <p:nvPicPr>
          <p:cNvPr id="50" name="Graphic 49" descr="Checkmark with solid fill">
            <a:extLst>
              <a:ext uri="{FF2B5EF4-FFF2-40B4-BE49-F238E27FC236}">
                <a16:creationId xmlns:a16="http://schemas.microsoft.com/office/drawing/2014/main" id="{F868DF95-4156-07D0-4784-356A177164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16932" y="4948060"/>
            <a:ext cx="540060" cy="540060"/>
          </a:xfrm>
          <a:prstGeom prst="rect">
            <a:avLst/>
          </a:prstGeom>
        </p:spPr>
      </p:pic>
      <p:sp>
        <p:nvSpPr>
          <p:cNvPr id="51" name="矩形 60">
            <a:extLst>
              <a:ext uri="{FF2B5EF4-FFF2-40B4-BE49-F238E27FC236}">
                <a16:creationId xmlns:a16="http://schemas.microsoft.com/office/drawing/2014/main" id="{6E04EEFC-253F-BDA8-C7F2-F46A8CA845FB}"/>
              </a:ext>
            </a:extLst>
          </p:cNvPr>
          <p:cNvSpPr/>
          <p:nvPr/>
        </p:nvSpPr>
        <p:spPr>
          <a:xfrm>
            <a:off x="5167787" y="5001904"/>
            <a:ext cx="3825424" cy="4001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16379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p>
        </p:txBody>
      </p:sp>
      <p:sp>
        <p:nvSpPr>
          <p:cNvPr id="43" name="Right Arrow 42">
            <a:extLst>
              <a:ext uri="{FF2B5EF4-FFF2-40B4-BE49-F238E27FC236}">
                <a16:creationId xmlns:a16="http://schemas.microsoft.com/office/drawing/2014/main" id="{DDA7E836-149E-4239-2C6B-A2FE3D40A4F3}"/>
              </a:ext>
            </a:extLst>
          </p:cNvPr>
          <p:cNvSpPr/>
          <p:nvPr/>
        </p:nvSpPr>
        <p:spPr>
          <a:xfrm>
            <a:off x="3213696" y="3050813"/>
            <a:ext cx="832685" cy="349746"/>
          </a:xfrm>
          <a:prstGeom prst="rightArrow">
            <a:avLst>
              <a:gd name="adj1" fmla="val 32815"/>
              <a:gd name="adj2" fmla="val 5885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custDataLst>
      <p:tags r:id="rId1"/>
    </p:custDataLst>
    <p:extLst>
      <p:ext uri="{BB962C8B-B14F-4D97-AF65-F5344CB8AC3E}">
        <p14:creationId xmlns:p14="http://schemas.microsoft.com/office/powerpoint/2010/main" val="490917061"/>
      </p:ext>
    </p:extLst>
  </p:cSld>
  <p:clrMapOvr>
    <a:masterClrMapping/>
  </p:clrMapOvr>
  <mc:AlternateContent xmlns:mc="http://schemas.openxmlformats.org/markup-compatibility/2006">
    <mc:Choice xmlns:p14="http://schemas.microsoft.com/office/powerpoint/2010/main" Requires="p14">
      <p:transition p14:dur="0" advTm="41687"/>
    </mc:Choice>
    <mc:Fallback>
      <p:transition advTm="4168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BEC83B-972D-16B3-C157-A87320E3ADFA}"/>
              </a:ext>
            </a:extLst>
          </p:cNvPr>
          <p:cNvPicPr>
            <a:picLocks noChangeAspect="1"/>
          </p:cNvPicPr>
          <p:nvPr/>
        </p:nvPicPr>
        <p:blipFill>
          <a:blip r:embed="rId4"/>
          <a:stretch>
            <a:fillRect/>
          </a:stretch>
        </p:blipFill>
        <p:spPr>
          <a:xfrm>
            <a:off x="6039177" y="5282699"/>
            <a:ext cx="5543223" cy="1454410"/>
          </a:xfrm>
          <a:prstGeom prst="rect">
            <a:avLst/>
          </a:prstGeom>
        </p:spPr>
      </p:pic>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DAG</a:t>
            </a:r>
            <a:r>
              <a:rPr lang="zh-CN" altLang="en-US" sz="3200" b="1" dirty="0"/>
              <a:t> </a:t>
            </a:r>
            <a:r>
              <a:rPr lang="en-US" altLang="zh-CN" sz="3200" b="1" dirty="0"/>
              <a:t>V.S.</a:t>
            </a:r>
            <a:r>
              <a:rPr lang="zh-CN" altLang="en-US" sz="3200" b="1" dirty="0"/>
              <a:t> </a:t>
            </a:r>
            <a:r>
              <a:rPr lang="en-US" altLang="zh-CN" sz="3200" b="1" dirty="0"/>
              <a:t>Markov</a:t>
            </a:r>
            <a:r>
              <a:rPr lang="zh-CN" altLang="en-US" sz="3200" b="1" dirty="0"/>
              <a:t> </a:t>
            </a:r>
            <a:r>
              <a:rPr lang="en-US" altLang="zh-CN" sz="3200" b="1" dirty="0"/>
              <a:t>network</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30</a:t>
            </a:fld>
            <a:endParaRPr lang="zh-CN" altLang="en-US"/>
          </a:p>
        </p:txBody>
      </p:sp>
      <p:pic>
        <p:nvPicPr>
          <p:cNvPr id="4" name="Picture 3">
            <a:extLst>
              <a:ext uri="{FF2B5EF4-FFF2-40B4-BE49-F238E27FC236}">
                <a16:creationId xmlns:a16="http://schemas.microsoft.com/office/drawing/2014/main" id="{6AE8302A-41C8-E8E4-6E90-E6FC51F2C255}"/>
              </a:ext>
            </a:extLst>
          </p:cNvPr>
          <p:cNvPicPr>
            <a:picLocks noChangeAspect="1"/>
          </p:cNvPicPr>
          <p:nvPr/>
        </p:nvPicPr>
        <p:blipFill>
          <a:blip r:embed="rId5"/>
          <a:stretch>
            <a:fillRect/>
          </a:stretch>
        </p:blipFill>
        <p:spPr>
          <a:xfrm>
            <a:off x="1351116" y="2908728"/>
            <a:ext cx="7386484" cy="2248464"/>
          </a:xfrm>
          <a:prstGeom prst="rect">
            <a:avLst/>
          </a:prstGeom>
        </p:spPr>
      </p:pic>
      <mc:AlternateContent xmlns:mc="http://schemas.openxmlformats.org/markup-compatibility/2006">
        <mc:Choice xmlns:a14="http://schemas.microsoft.com/office/drawing/2010/main" Requires="a14">
          <p:sp>
            <p:nvSpPr>
              <p:cNvPr id="15" name="文本框 3">
                <a:extLst>
                  <a:ext uri="{FF2B5EF4-FFF2-40B4-BE49-F238E27FC236}">
                    <a16:creationId xmlns:a16="http://schemas.microsoft.com/office/drawing/2014/main" id="{77AE90C9-4B60-ABEB-6208-C28237E7FCA4}"/>
                  </a:ext>
                </a:extLst>
              </p:cNvPr>
              <p:cNvSpPr txBox="1"/>
              <p:nvPr/>
            </p:nvSpPr>
            <p:spPr>
              <a:xfrm>
                <a:off x="263353" y="954260"/>
                <a:ext cx="11737304" cy="892745"/>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Markov network</a:t>
                </a:r>
                <a:r>
                  <a:rPr lang="zh-CN" altLang="en-US" sz="2400" dirty="0"/>
                  <a:t> </a:t>
                </a:r>
                <a:r>
                  <a:rPr lang="en-US" altLang="zh-CN" sz="2400" dirty="0"/>
                  <a:t>describes</a:t>
                </a:r>
                <a:r>
                  <a:rPr lang="zh-CN" altLang="en-US" sz="2400" dirty="0"/>
                  <a:t> </a:t>
                </a:r>
                <a:r>
                  <a:rPr lang="en-US" altLang="zh-CN" sz="2400" dirty="0"/>
                  <a:t>the</a:t>
                </a:r>
                <a:r>
                  <a:rPr lang="zh-CN" altLang="en-US" sz="2400" dirty="0"/>
                  <a:t> </a:t>
                </a:r>
                <a:r>
                  <a:rPr lang="en-US" altLang="zh-CN" sz="2400" dirty="0"/>
                  <a:t>undirected</a:t>
                </a:r>
                <a:r>
                  <a:rPr lang="zh-CN" altLang="en-US" sz="2400" dirty="0"/>
                  <a:t> </a:t>
                </a:r>
                <a:r>
                  <a:rPr lang="en-US" altLang="zh-CN" sz="2400" dirty="0"/>
                  <a:t>relationship</a:t>
                </a:r>
                <a:r>
                  <a:rPr lang="zh-CN" altLang="en-US" sz="2400" dirty="0"/>
                  <a:t> </a:t>
                </a:r>
                <a:r>
                  <a:rPr lang="en-US" altLang="zh-CN" sz="2400" dirty="0"/>
                  <a:t>among</a:t>
                </a:r>
                <a:r>
                  <a:rPr lang="zh-CN" altLang="en-US" sz="2400" dirty="0"/>
                  <a:t> </a:t>
                </a:r>
                <a:r>
                  <a:rPr lang="en-US" altLang="zh-CN" sz="2400" dirty="0"/>
                  <a:t>variables</a:t>
                </a:r>
              </a:p>
              <a:p>
                <a:pPr>
                  <a:defRPr/>
                </a:pPr>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𝑍</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𝑍</m:t>
                              </m:r>
                            </m:e>
                            <m:sub>
                              <m:r>
                                <a:rPr lang="en-US" altLang="zh-CN" sz="2400" i="1">
                                  <a:latin typeface="Cambria Math" panose="02040503050406030204" pitchFamily="18" charset="0"/>
                                </a:rPr>
                                <m:t>𝑗</m:t>
                              </m:r>
                            </m:sub>
                          </m:sSub>
                        </m:e>
                      </m:d>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𝐸</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𝑀</m:t>
                              </m:r>
                            </m:e>
                            <m:sub>
                              <m:r>
                                <a:rPr lang="en-US" altLang="zh-CN" sz="2400" i="1">
                                  <a:latin typeface="Cambria Math" panose="02040503050406030204" pitchFamily="18" charset="0"/>
                                </a:rPr>
                                <m:t>𝑍</m:t>
                              </m:r>
                            </m:sub>
                          </m:sSub>
                        </m:e>
                      </m:d>
                      <m:r>
                        <a:rPr lang="zh-CN" altLang="en-US" sz="2400" b="0" i="1" smtClean="0">
                          <a:latin typeface="Cambria Math" panose="02040503050406030204" pitchFamily="18" charset="0"/>
                        </a:rPr>
                        <m:t>  </m:t>
                      </m:r>
                      <m:r>
                        <a:rPr lang="en-US" altLang="zh-CN" sz="2400" i="1">
                          <a:latin typeface="Cambria Math" panose="02040503050406030204" pitchFamily="18" charset="0"/>
                        </a:rPr>
                        <m:t>𝑖𝑓𝑓</m:t>
                      </m:r>
                      <m:r>
                        <a:rPr lang="zh-CN" altLang="en-US" sz="2400" b="0" i="1" smtClean="0">
                          <a:latin typeface="Cambria Math" panose="02040503050406030204" pitchFamily="18" charset="0"/>
                        </a:rPr>
                        <m:t>  </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𝑍</m:t>
                          </m:r>
                        </m:e>
                        <m:sub>
                          <m:r>
                            <a:rPr lang="en-US" altLang="zh-CN" sz="2400" i="1">
                              <a:latin typeface="Cambria Math" panose="02040503050406030204" pitchFamily="18" charset="0"/>
                            </a:rPr>
                            <m:t>𝑖</m:t>
                          </m:r>
                        </m:sub>
                      </m:sSub>
                      <m:r>
                        <a:rPr lang="en-US" altLang="zh-CN" sz="2400" i="1" u="sng">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𝑍</m:t>
                          </m:r>
                        </m:e>
                        <m:sub>
                          <m:r>
                            <a:rPr lang="en-US" altLang="zh-CN" sz="2400" i="1">
                              <a:latin typeface="Cambria Math" panose="02040503050406030204" pitchFamily="18" charset="0"/>
                            </a:rPr>
                            <m:t>𝑗</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 </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𝑍</m:t>
                          </m:r>
                        </m:e>
                        <m: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m:t>
                          </m:r>
                        </m:sub>
                      </m:sSub>
                    </m:oMath>
                  </m:oMathPara>
                </a14:m>
              </a:p>
            </p:txBody>
          </p:sp>
        </mc:Choice>
        <mc:Fallback>
          <p:sp>
            <p:nvSpPr>
              <p:cNvPr id="15" name="文本框 3">
                <a:extLst>
                  <a:ext uri="{FF2B5EF4-FFF2-40B4-BE49-F238E27FC236}">
                    <a16:creationId xmlns:a16="http://schemas.microsoft.com/office/drawing/2014/main" id="{77AE90C9-4B60-ABEB-6208-C28237E7FCA4}"/>
                  </a:ext>
                </a:extLst>
              </p:cNvPr>
              <p:cNvSpPr txBox="1">
                <a:spLocks noRot="1" noChangeAspect="1" noMove="1" noResize="1" noEditPoints="1" noAdjustHandles="1" noChangeArrowheads="1" noChangeShapeType="1" noTextEdit="1"/>
              </p:cNvSpPr>
              <p:nvPr/>
            </p:nvSpPr>
            <p:spPr>
              <a:xfrm>
                <a:off x="263353" y="954260"/>
                <a:ext cx="11737304" cy="892745"/>
              </a:xfrm>
              <a:prstGeom prst="rect">
                <a:avLst/>
              </a:prstGeom>
              <a:blipFill>
                <a:blip r:embed="rId6"/>
                <a:stretch>
                  <a:fillRect l="-648" t="-5634" b="-11268"/>
                </a:stretch>
              </a:blipFill>
            </p:spPr>
            <p:txBody>
              <a:bodyPr/>
              <a:lstStyle/>
              <a:p>
                <a:r>
                  <a:rPr lang="en-CN">
                    <a:noFill/>
                  </a:rPr>
                  <a:t> </a:t>
                </a:r>
              </a:p>
            </p:txBody>
          </p:sp>
        </mc:Fallback>
      </mc:AlternateContent>
      <p:pic>
        <p:nvPicPr>
          <p:cNvPr id="16" name="Picture 15">
            <a:extLst>
              <a:ext uri="{FF2B5EF4-FFF2-40B4-BE49-F238E27FC236}">
                <a16:creationId xmlns:a16="http://schemas.microsoft.com/office/drawing/2014/main" id="{C20DC893-BF82-A04F-5C09-3F4FF4F7E512}"/>
              </a:ext>
            </a:extLst>
          </p:cNvPr>
          <p:cNvPicPr>
            <a:picLocks noChangeAspect="1"/>
          </p:cNvPicPr>
          <p:nvPr/>
        </p:nvPicPr>
        <p:blipFill>
          <a:blip r:embed="rId7"/>
          <a:stretch>
            <a:fillRect/>
          </a:stretch>
        </p:blipFill>
        <p:spPr>
          <a:xfrm>
            <a:off x="3138010" y="1993226"/>
            <a:ext cx="6564051" cy="959657"/>
          </a:xfrm>
          <a:prstGeom prst="rect">
            <a:avLst/>
          </a:prstGeom>
        </p:spPr>
      </p:pic>
      <p:sp>
        <p:nvSpPr>
          <p:cNvPr id="17" name="文本框 3">
            <a:extLst>
              <a:ext uri="{FF2B5EF4-FFF2-40B4-BE49-F238E27FC236}">
                <a16:creationId xmlns:a16="http://schemas.microsoft.com/office/drawing/2014/main" id="{FB8BA6FC-54FF-1D93-68A7-538E6A1D1A2B}"/>
              </a:ext>
            </a:extLst>
          </p:cNvPr>
          <p:cNvSpPr txBox="1"/>
          <p:nvPr/>
        </p:nvSpPr>
        <p:spPr>
          <a:xfrm>
            <a:off x="551384" y="2101662"/>
            <a:ext cx="11737304" cy="461665"/>
          </a:xfrm>
          <a:prstGeom prst="rect">
            <a:avLst/>
          </a:prstGeom>
          <a:noFill/>
        </p:spPr>
        <p:txBody>
          <a:bodyPr wrap="square" rtlCol="0">
            <a:spAutoFit/>
          </a:bodyPr>
          <a:lstStyle/>
          <a:p>
            <a:pPr>
              <a:defRPr/>
            </a:pPr>
            <a:r>
              <a:rPr lang="en-US" altLang="zh-CN" sz="2400" dirty="0"/>
              <a:t>I</a:t>
            </a:r>
            <a:r>
              <a:rPr lang="en-US" sz="2400" dirty="0"/>
              <a:t>ntimate neighbors</a:t>
            </a:r>
            <a:endParaRPr lang="en-US" altLang="zh-CN" sz="2400" u="sng" dirty="0"/>
          </a:p>
        </p:txBody>
      </p:sp>
      <p:grpSp>
        <p:nvGrpSpPr>
          <p:cNvPr id="18" name="Group 17">
            <a:extLst>
              <a:ext uri="{FF2B5EF4-FFF2-40B4-BE49-F238E27FC236}">
                <a16:creationId xmlns:a16="http://schemas.microsoft.com/office/drawing/2014/main" id="{5D828A8F-C3BB-C5B7-D01A-BF75179A64D9}"/>
              </a:ext>
            </a:extLst>
          </p:cNvPr>
          <p:cNvGrpSpPr/>
          <p:nvPr/>
        </p:nvGrpSpPr>
        <p:grpSpPr>
          <a:xfrm>
            <a:off x="221686" y="5301208"/>
            <a:ext cx="5832648" cy="1270627"/>
            <a:chOff x="551384" y="4585929"/>
            <a:chExt cx="10198100" cy="2183074"/>
          </a:xfrm>
        </p:grpSpPr>
        <p:pic>
          <p:nvPicPr>
            <p:cNvPr id="10" name="Picture 9">
              <a:extLst>
                <a:ext uri="{FF2B5EF4-FFF2-40B4-BE49-F238E27FC236}">
                  <a16:creationId xmlns:a16="http://schemas.microsoft.com/office/drawing/2014/main" id="{29EEEAC7-512D-8C76-8B97-C3E6BC25B3C3}"/>
                </a:ext>
              </a:extLst>
            </p:cNvPr>
            <p:cNvPicPr>
              <a:picLocks noChangeAspect="1"/>
            </p:cNvPicPr>
            <p:nvPr/>
          </p:nvPicPr>
          <p:blipFill>
            <a:blip r:embed="rId8"/>
            <a:stretch>
              <a:fillRect/>
            </a:stretch>
          </p:blipFill>
          <p:spPr>
            <a:xfrm>
              <a:off x="593014" y="5651403"/>
              <a:ext cx="10058400" cy="1117600"/>
            </a:xfrm>
            <a:prstGeom prst="rect">
              <a:avLst/>
            </a:prstGeom>
          </p:spPr>
        </p:pic>
        <p:pic>
          <p:nvPicPr>
            <p:cNvPr id="11" name="Picture 10">
              <a:extLst>
                <a:ext uri="{FF2B5EF4-FFF2-40B4-BE49-F238E27FC236}">
                  <a16:creationId xmlns:a16="http://schemas.microsoft.com/office/drawing/2014/main" id="{26A2B66E-9482-ABF6-1C8F-E49F244B67D1}"/>
                </a:ext>
              </a:extLst>
            </p:cNvPr>
            <p:cNvPicPr>
              <a:picLocks noChangeAspect="1"/>
            </p:cNvPicPr>
            <p:nvPr/>
          </p:nvPicPr>
          <p:blipFill>
            <a:blip r:embed="rId9"/>
            <a:stretch>
              <a:fillRect/>
            </a:stretch>
          </p:blipFill>
          <p:spPr>
            <a:xfrm>
              <a:off x="551384" y="4585929"/>
              <a:ext cx="10198100" cy="1054100"/>
            </a:xfrm>
            <a:prstGeom prst="rect">
              <a:avLst/>
            </a:prstGeom>
          </p:spPr>
        </p:pic>
      </p:grpSp>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8855EA16-4B14-B071-AE9F-CC20991C8CC6}"/>
                  </a:ext>
                </a:extLst>
              </p14:cNvPr>
              <p14:cNvContentPartPr/>
              <p14:nvPr/>
            </p14:nvContentPartPr>
            <p14:xfrm>
              <a:off x="583920" y="666000"/>
              <a:ext cx="11171520" cy="6192000"/>
            </p14:xfrm>
          </p:contentPart>
        </mc:Choice>
        <mc:Fallback>
          <p:pic>
            <p:nvPicPr>
              <p:cNvPr id="19" name="Ink 18">
                <a:extLst>
                  <a:ext uri="{FF2B5EF4-FFF2-40B4-BE49-F238E27FC236}">
                    <a16:creationId xmlns:a16="http://schemas.microsoft.com/office/drawing/2014/main" id="{8855EA16-4B14-B071-AE9F-CC20991C8CC6}"/>
                  </a:ext>
                </a:extLst>
              </p:cNvPr>
              <p:cNvPicPr/>
              <p:nvPr/>
            </p:nvPicPr>
            <p:blipFill>
              <a:blip r:embed="rId11"/>
              <a:stretch>
                <a:fillRect/>
              </a:stretch>
            </p:blipFill>
            <p:spPr>
              <a:xfrm>
                <a:off x="574560" y="656640"/>
                <a:ext cx="11190240" cy="6210720"/>
              </a:xfrm>
              <a:prstGeom prst="rect">
                <a:avLst/>
              </a:prstGeom>
            </p:spPr>
          </p:pic>
        </mc:Fallback>
      </mc:AlternateContent>
    </p:spTree>
    <p:custDataLst>
      <p:tags r:id="rId1"/>
    </p:custDataLst>
    <p:extLst>
      <p:ext uri="{BB962C8B-B14F-4D97-AF65-F5344CB8AC3E}">
        <p14:creationId xmlns:p14="http://schemas.microsoft.com/office/powerpoint/2010/main" val="162780721"/>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How</a:t>
            </a:r>
            <a:r>
              <a:rPr lang="zh-CN" altLang="en-US" sz="3200" b="1" dirty="0"/>
              <a:t> </a:t>
            </a:r>
            <a:r>
              <a:rPr lang="en-US" altLang="zh-CN" sz="3200" b="1" dirty="0"/>
              <a:t>Can</a:t>
            </a:r>
            <a:r>
              <a:rPr lang="zh-CN" altLang="en-US" sz="3200" b="1" dirty="0"/>
              <a:t> </a:t>
            </a:r>
            <a:r>
              <a:rPr lang="en-US" altLang="zh-CN" sz="3200" b="1" dirty="0"/>
              <a:t>We</a:t>
            </a:r>
            <a:r>
              <a:rPr lang="zh-CN" altLang="en-US" sz="3200" b="1" dirty="0"/>
              <a:t> </a:t>
            </a:r>
            <a:r>
              <a:rPr lang="en-US" altLang="zh-CN" sz="3200" b="1" dirty="0"/>
              <a:t>Identify</a:t>
            </a:r>
            <a:r>
              <a:rPr lang="zh-CN" altLang="en-US" sz="3200" b="1" dirty="0"/>
              <a:t> </a:t>
            </a:r>
            <a:r>
              <a:rPr lang="en-US" altLang="zh-CN" sz="3200" b="1" dirty="0"/>
              <a:t>from</a:t>
            </a:r>
            <a:r>
              <a:rPr lang="zh-CN" altLang="en-US" sz="3200" b="1" dirty="0"/>
              <a:t> </a:t>
            </a:r>
            <a:r>
              <a:rPr lang="en-US" altLang="zh-CN" sz="3200" b="1" dirty="0"/>
              <a:t>Sufficient</a:t>
            </a:r>
            <a:r>
              <a:rPr lang="zh-CN" altLang="en-US" sz="3200" b="1" dirty="0"/>
              <a:t> </a:t>
            </a:r>
            <a:r>
              <a:rPr lang="en-US" altLang="zh-CN" sz="3200" b="1" dirty="0"/>
              <a:t>Change</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31</a:t>
            </a:fld>
            <a:endParaRPr lang="zh-CN" altLang="en-US"/>
          </a:p>
        </p:txBody>
      </p:sp>
      <p:grpSp>
        <p:nvGrpSpPr>
          <p:cNvPr id="10" name="Group 9">
            <a:extLst>
              <a:ext uri="{FF2B5EF4-FFF2-40B4-BE49-F238E27FC236}">
                <a16:creationId xmlns:a16="http://schemas.microsoft.com/office/drawing/2014/main" id="{D961E209-48BF-6DF8-13DF-E2C9A56388CA}"/>
              </a:ext>
            </a:extLst>
          </p:cNvPr>
          <p:cNvGrpSpPr/>
          <p:nvPr/>
        </p:nvGrpSpPr>
        <p:grpSpPr>
          <a:xfrm>
            <a:off x="1520912" y="5123428"/>
            <a:ext cx="6510294" cy="1282700"/>
            <a:chOff x="-2296802" y="4456146"/>
            <a:chExt cx="6510294" cy="1282700"/>
          </a:xfrm>
        </p:grpSpPr>
        <p:pic>
          <p:nvPicPr>
            <p:cNvPr id="4" name="Picture 3">
              <a:extLst>
                <a:ext uri="{FF2B5EF4-FFF2-40B4-BE49-F238E27FC236}">
                  <a16:creationId xmlns:a16="http://schemas.microsoft.com/office/drawing/2014/main" id="{CAB07FC7-C598-2D52-B982-F1C2DEB6FF8E}"/>
                </a:ext>
              </a:extLst>
            </p:cNvPr>
            <p:cNvPicPr>
              <a:picLocks noChangeAspect="1"/>
            </p:cNvPicPr>
            <p:nvPr/>
          </p:nvPicPr>
          <p:blipFill>
            <a:blip r:embed="rId4"/>
            <a:stretch>
              <a:fillRect/>
            </a:stretch>
          </p:blipFill>
          <p:spPr>
            <a:xfrm>
              <a:off x="-2296802" y="4456146"/>
              <a:ext cx="2882900" cy="1282700"/>
            </a:xfrm>
            <a:prstGeom prst="rect">
              <a:avLst/>
            </a:prstGeom>
          </p:spPr>
        </p:pic>
        <p:pic>
          <p:nvPicPr>
            <p:cNvPr id="6" name="Picture 5">
              <a:extLst>
                <a:ext uri="{FF2B5EF4-FFF2-40B4-BE49-F238E27FC236}">
                  <a16:creationId xmlns:a16="http://schemas.microsoft.com/office/drawing/2014/main" id="{CB53E69D-B928-4F40-9D60-478881AE0439}"/>
                </a:ext>
              </a:extLst>
            </p:cNvPr>
            <p:cNvPicPr>
              <a:picLocks noChangeAspect="1"/>
            </p:cNvPicPr>
            <p:nvPr/>
          </p:nvPicPr>
          <p:blipFill>
            <a:blip r:embed="rId5"/>
            <a:stretch>
              <a:fillRect/>
            </a:stretch>
          </p:blipFill>
          <p:spPr>
            <a:xfrm>
              <a:off x="1292492" y="4532346"/>
              <a:ext cx="2921000" cy="1206500"/>
            </a:xfrm>
            <a:prstGeom prst="rect">
              <a:avLst/>
            </a:prstGeom>
          </p:spPr>
        </p:pic>
      </p:grpSp>
      <mc:AlternateContent xmlns:mc="http://schemas.openxmlformats.org/markup-compatibility/2006">
        <mc:Choice xmlns:a14="http://schemas.microsoft.com/office/drawing/2010/main" Requires="a14">
          <p:sp>
            <p:nvSpPr>
              <p:cNvPr id="15" name="文本框 3">
                <a:extLst>
                  <a:ext uri="{FF2B5EF4-FFF2-40B4-BE49-F238E27FC236}">
                    <a16:creationId xmlns:a16="http://schemas.microsoft.com/office/drawing/2014/main" id="{FFAE73F4-5F97-F0CB-54C7-200222E65FD2}"/>
                  </a:ext>
                </a:extLst>
              </p:cNvPr>
              <p:cNvSpPr txBox="1"/>
              <p:nvPr/>
            </p:nvSpPr>
            <p:spPr>
              <a:xfrm>
                <a:off x="263353" y="954260"/>
                <a:ext cx="11737304" cy="2006062"/>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If</a:t>
                </a:r>
                <a:r>
                  <a:rPr lang="zh-CN" altLang="en-US" sz="2400" dirty="0"/>
                  <a:t> </a:t>
                </a:r>
                <a:r>
                  <a:rPr lang="en-US" altLang="zh-CN" sz="2400" dirty="0"/>
                  <a:t>two</a:t>
                </a:r>
                <a:r>
                  <a:rPr lang="zh-CN" altLang="en-US" sz="2400" dirty="0"/>
                  <a:t> </a:t>
                </a:r>
                <a:r>
                  <a:rPr lang="en-US" altLang="zh-CN" sz="2400" dirty="0"/>
                  <a:t>variables</a:t>
                </a:r>
                <a:r>
                  <a:rPr lang="zh-CN" altLang="en-US"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Sub>
                  </m:oMath>
                </a14:m>
                <a:r>
                  <a:rPr lang="zh-CN" altLang="en-US" sz="2400" dirty="0"/>
                  <a:t> </a:t>
                </a:r>
                <a:r>
                  <a:rPr lang="en-US" altLang="zh-CN" sz="2400" dirty="0"/>
                  <a:t>and</a:t>
                </a:r>
                <a:r>
                  <a:rPr lang="zh-CN" altLang="en-US"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𝑧</m:t>
                        </m:r>
                      </m:e>
                      <m:sub>
                        <m:r>
                          <a:rPr lang="en-US" altLang="zh-CN" sz="2400" i="1" dirty="0">
                            <a:latin typeface="Cambria Math" panose="02040503050406030204" pitchFamily="18" charset="0"/>
                          </a:rPr>
                          <m:t>𝑗</m:t>
                        </m:r>
                      </m:sub>
                    </m:sSub>
                  </m:oMath>
                </a14:m>
                <a:r>
                  <a:rPr lang="zh-CN" altLang="en-US" sz="2400" i="1" dirty="0"/>
                  <a:t> </a:t>
                </a:r>
                <a:r>
                  <a:rPr lang="en-US" altLang="zh-CN" sz="2400" dirty="0"/>
                  <a:t>are</a:t>
                </a:r>
                <a:r>
                  <a:rPr lang="zh-CN" altLang="en-US" sz="2400" dirty="0"/>
                  <a:t> </a:t>
                </a:r>
                <a:r>
                  <a:rPr lang="en-US" altLang="zh-CN" sz="2400" dirty="0"/>
                  <a:t>adjacent</a:t>
                </a:r>
                <a:r>
                  <a:rPr lang="zh-CN" altLang="en-US" sz="2400" dirty="0"/>
                  <a:t> </a:t>
                </a:r>
                <a:r>
                  <a:rPr lang="en-US" altLang="zh-CN" sz="2400" dirty="0"/>
                  <a:t>in</a:t>
                </a:r>
                <a:r>
                  <a:rPr lang="zh-CN" altLang="en-US" sz="2400" dirty="0"/>
                  <a:t> </a:t>
                </a:r>
                <a:r>
                  <a:rPr lang="en-US" altLang="zh-CN" sz="2400" dirty="0"/>
                  <a:t>the ground truth</a:t>
                </a:r>
                <a:r>
                  <a:rPr lang="zh-CN" altLang="en-US" sz="2400" dirty="0"/>
                  <a:t> </a:t>
                </a:r>
                <a:r>
                  <a:rPr lang="en-US" altLang="zh-CN" sz="2400" dirty="0"/>
                  <a:t>Markov</a:t>
                </a:r>
                <a:r>
                  <a:rPr lang="zh-CN" altLang="en-US" sz="2400" dirty="0"/>
                  <a:t> </a:t>
                </a:r>
                <a:r>
                  <a:rPr lang="en-US" altLang="zh-CN" sz="2400" dirty="0"/>
                  <a:t>network,</a:t>
                </a:r>
                <a:r>
                  <a:rPr lang="zh-CN" altLang="en-US" sz="2400" dirty="0"/>
                  <a:t> </a:t>
                </a:r>
                <a:r>
                  <a:rPr lang="en-US" altLang="zh-CN" sz="2400" dirty="0"/>
                  <a:t>then</a:t>
                </a:r>
                <a:r>
                  <a:rPr lang="zh-CN" altLang="en-US" sz="2400" dirty="0"/>
                  <a:t> </a:t>
                </a:r>
                <a:r>
                  <a:rPr lang="en-US" altLang="zh-CN" sz="2400" dirty="0"/>
                  <a:t>the</a:t>
                </a:r>
                <a:r>
                  <a:rPr lang="zh-CN" altLang="en-US" sz="2400" dirty="0"/>
                  <a:t> </a:t>
                </a:r>
                <a:r>
                  <a:rPr lang="en-US" altLang="zh-CN" sz="2400" dirty="0"/>
                  <a:t>estimated</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smtClean="0">
                                <a:latin typeface="Cambria Math" panose="02040503050406030204" pitchFamily="18" charset="0"/>
                              </a:rPr>
                            </m:ctrlPr>
                          </m:accPr>
                          <m:e>
                            <m:r>
                              <a:rPr lang="en-US" altLang="zh-CN" sz="2400" i="1">
                                <a:latin typeface="Cambria Math" panose="02040503050406030204" pitchFamily="18" charset="0"/>
                              </a:rPr>
                              <m:t>𝑧</m:t>
                            </m:r>
                          </m:e>
                        </m:acc>
                      </m:e>
                      <m:sub>
                        <m:r>
                          <a:rPr lang="en-US" altLang="zh-CN" sz="2400" i="1">
                            <a:latin typeface="Cambria Math" panose="02040503050406030204" pitchFamily="18" charset="0"/>
                          </a:rPr>
                          <m:t>𝑖</m:t>
                        </m:r>
                      </m:sub>
                    </m:sSub>
                  </m:oMath>
                </a14:m>
                <a:r>
                  <a:rPr lang="zh-CN" altLang="en-US" sz="2400" dirty="0"/>
                  <a:t> </a:t>
                </a:r>
                <a:r>
                  <a:rPr lang="en-US" altLang="zh-CN" sz="2400" dirty="0"/>
                  <a:t>and</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𝑧</m:t>
                            </m:r>
                          </m:e>
                        </m:acc>
                      </m:e>
                      <m:sub>
                        <m:r>
                          <m:rPr>
                            <m:sty m:val="p"/>
                          </m:rPr>
                          <a:rPr lang="en-US" altLang="zh-CN" sz="2400" i="1">
                            <a:latin typeface="Cambria Math" panose="02040503050406030204" pitchFamily="18" charset="0"/>
                          </a:rPr>
                          <m:t>j</m:t>
                        </m:r>
                      </m:sub>
                    </m:sSub>
                  </m:oMath>
                </a14:m>
                <a:r>
                  <a:rPr lang="zh-CN" altLang="en-US" sz="2400" dirty="0"/>
                  <a:t> </a:t>
                </a:r>
                <a:r>
                  <a:rPr lang="en-US" altLang="zh-CN" sz="2400" dirty="0"/>
                  <a:t>are</a:t>
                </a:r>
                <a:r>
                  <a:rPr lang="zh-CN" altLang="en-US" sz="2400" dirty="0"/>
                  <a:t> </a:t>
                </a:r>
                <a:r>
                  <a:rPr lang="en-US" altLang="zh-CN" sz="2400" dirty="0"/>
                  <a:t>adjacent.</a:t>
                </a:r>
                <a:r>
                  <a:rPr lang="zh-CN" altLang="en-US" sz="2400" dirty="0"/>
                  <a:t> </a:t>
                </a:r>
                <a:r>
                  <a:rPr lang="en-US" altLang="zh-CN" sz="2400" dirty="0"/>
                  <a:t>(invertibility)</a:t>
                </a:r>
                <a:r>
                  <a:rPr lang="zh-CN" altLang="en-US" sz="2400" dirty="0"/>
                  <a:t> </a:t>
                </a:r>
                <a:endParaRPr lang="en-US" altLang="zh-CN" sz="2400" dirty="0"/>
              </a:p>
              <a:p>
                <a:pPr marL="285750" indent="-285750">
                  <a:buFont typeface="Wingdings" panose="05000000000000000000" pitchFamily="2" charset="2"/>
                  <a:buChar char="Ø"/>
                  <a:defRPr/>
                </a:pPr>
                <a:r>
                  <a:rPr lang="en-US" altLang="zh-CN" sz="2400" dirty="0"/>
                  <a:t>When</a:t>
                </a:r>
                <a:r>
                  <a:rPr lang="zh-CN" altLang="en-US" sz="2400" dirty="0"/>
                  <a:t> </a:t>
                </a:r>
                <a:r>
                  <a:rPr lang="en-US" altLang="zh-CN" sz="2400" dirty="0"/>
                  <a:t>the</a:t>
                </a:r>
                <a:r>
                  <a:rPr lang="zh-CN" altLang="en-US" sz="2400" dirty="0"/>
                  <a:t> </a:t>
                </a:r>
                <a:r>
                  <a:rPr lang="en-US" altLang="zh-CN" sz="2400" dirty="0"/>
                  <a:t>estimated</a:t>
                </a:r>
                <a:r>
                  <a:rPr lang="zh-CN" altLang="en-US" sz="2400" dirty="0"/>
                  <a:t> </a:t>
                </a:r>
                <a:r>
                  <a:rPr lang="en-US" altLang="zh-CN" sz="2400" dirty="0"/>
                  <a:t>Markov</a:t>
                </a:r>
                <a:r>
                  <a:rPr lang="zh-CN" altLang="en-US" sz="2400" dirty="0"/>
                  <a:t> </a:t>
                </a:r>
                <a:r>
                  <a:rPr lang="en-US" altLang="zh-CN" sz="2400" dirty="0"/>
                  <a:t>network</a:t>
                </a:r>
                <a:r>
                  <a:rPr lang="zh-CN" altLang="en-US" sz="2400" dirty="0"/>
                  <a:t> </a:t>
                </a:r>
                <a:r>
                  <a:rPr lang="en-US" altLang="zh-CN" sz="2400" dirty="0"/>
                  <a:t>is</a:t>
                </a:r>
                <a:r>
                  <a:rPr lang="zh-CN" altLang="en-US" sz="2400" dirty="0"/>
                  <a:t> </a:t>
                </a:r>
                <a:r>
                  <a:rPr lang="en-US" altLang="zh-CN" sz="2400" dirty="0"/>
                  <a:t>with</a:t>
                </a:r>
                <a:r>
                  <a:rPr lang="zh-CN" altLang="en-US" sz="2400" dirty="0"/>
                  <a:t> </a:t>
                </a:r>
                <a:r>
                  <a:rPr lang="en-US" altLang="zh-CN" sz="2400" dirty="0"/>
                  <a:t>minimal</a:t>
                </a:r>
                <a:r>
                  <a:rPr lang="zh-CN" altLang="en-US" sz="2400" dirty="0"/>
                  <a:t> </a:t>
                </a:r>
                <a:r>
                  <a:rPr lang="en-US" altLang="zh-CN" sz="2400" dirty="0"/>
                  <a:t>edges,</a:t>
                </a:r>
                <a:r>
                  <a:rPr lang="zh-CN" altLang="en-US" sz="2400" dirty="0"/>
                  <a:t> </a:t>
                </a:r>
                <a:r>
                  <a:rPr lang="en-US" altLang="zh-CN" sz="2400" dirty="0"/>
                  <a:t>then</a:t>
                </a:r>
                <a:r>
                  <a:rPr lang="zh-CN" altLang="en-US"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𝑍</m:t>
                        </m:r>
                      </m:sub>
                    </m:sSub>
                    <m:r>
                      <a:rPr lang="en-US" sz="2400" i="1" smtClean="0"/>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acc>
                          <m:accPr>
                            <m:chr m:val="̂"/>
                            <m:ctrlPr>
                              <a:rPr lang="en-US" altLang="zh-CN" sz="2400" b="0" i="1" smtClean="0">
                                <a:latin typeface="Cambria Math" panose="02040503050406030204" pitchFamily="18" charset="0"/>
                              </a:rPr>
                            </m:ctrlPr>
                          </m:accPr>
                          <m:e>
                            <m:r>
                              <m:rPr>
                                <m:sty m:val="p"/>
                              </m:rPr>
                              <a:rPr lang="en-US" altLang="zh-CN" sz="2400" i="1">
                                <a:latin typeface="Cambria Math" panose="02040503050406030204" pitchFamily="18" charset="0"/>
                              </a:rPr>
                              <m:t>Z</m:t>
                            </m:r>
                          </m:e>
                        </m:acc>
                      </m:sub>
                    </m:sSub>
                  </m:oMath>
                </a14:m>
                <a:endParaRPr lang="en-US" altLang="zh-CN" sz="2400" dirty="0"/>
              </a:p>
              <a:p>
                <a:pPr marL="285750" indent="-285750">
                  <a:buFont typeface="Wingdings" panose="05000000000000000000" pitchFamily="2" charset="2"/>
                  <a:buChar char="Ø"/>
                  <a:defRPr/>
                </a:pPr>
                <a:r>
                  <a:rPr lang="en-US" sz="2400" dirty="0"/>
                  <a:t>Each latent variables is recovered as a function of itself and its intimate neighbors in the Markov network</a:t>
                </a:r>
              </a:p>
            </p:txBody>
          </p:sp>
        </mc:Choice>
        <mc:Fallback>
          <p:sp>
            <p:nvSpPr>
              <p:cNvPr id="15" name="文本框 3">
                <a:extLst>
                  <a:ext uri="{FF2B5EF4-FFF2-40B4-BE49-F238E27FC236}">
                    <a16:creationId xmlns:a16="http://schemas.microsoft.com/office/drawing/2014/main" id="{FFAE73F4-5F97-F0CB-54C7-200222E65FD2}"/>
                  </a:ext>
                </a:extLst>
              </p:cNvPr>
              <p:cNvSpPr txBox="1">
                <a:spLocks noRot="1" noChangeAspect="1" noMove="1" noResize="1" noEditPoints="1" noAdjustHandles="1" noChangeArrowheads="1" noChangeShapeType="1" noTextEdit="1"/>
              </p:cNvSpPr>
              <p:nvPr/>
            </p:nvSpPr>
            <p:spPr>
              <a:xfrm>
                <a:off x="263353" y="954260"/>
                <a:ext cx="11737304" cy="2006062"/>
              </a:xfrm>
              <a:prstGeom prst="rect">
                <a:avLst/>
              </a:prstGeom>
              <a:blipFill>
                <a:blip r:embed="rId6"/>
                <a:stretch>
                  <a:fillRect l="-648" t="-1887" b="-5660"/>
                </a:stretch>
              </a:blipFill>
            </p:spPr>
            <p:txBody>
              <a:bodyPr/>
              <a:lstStyle/>
              <a:p>
                <a:r>
                  <a:rPr lang="en-CN">
                    <a:noFill/>
                  </a:rPr>
                  <a:t> </a:t>
                </a:r>
              </a:p>
            </p:txBody>
          </p:sp>
        </mc:Fallback>
      </mc:AlternateContent>
      <p:sp>
        <p:nvSpPr>
          <p:cNvPr id="16" name="文本框 3">
            <a:extLst>
              <a:ext uri="{FF2B5EF4-FFF2-40B4-BE49-F238E27FC236}">
                <a16:creationId xmlns:a16="http://schemas.microsoft.com/office/drawing/2014/main" id="{CB23CFBE-2C93-EFA4-87AD-CF28E2A6DFA9}"/>
              </a:ext>
            </a:extLst>
          </p:cNvPr>
          <p:cNvSpPr txBox="1"/>
          <p:nvPr/>
        </p:nvSpPr>
        <p:spPr>
          <a:xfrm>
            <a:off x="263353" y="2890281"/>
            <a:ext cx="11319047" cy="1938992"/>
          </a:xfrm>
          <a:prstGeom prst="rect">
            <a:avLst/>
          </a:prstGeom>
          <a:noFill/>
        </p:spPr>
        <p:txBody>
          <a:bodyPr wrap="square" rtlCol="0">
            <a:spAutoFit/>
          </a:bodyPr>
          <a:lstStyle/>
          <a:p>
            <a:pPr marL="285750" indent="-285750">
              <a:buFont typeface="Wingdings" panose="05000000000000000000" pitchFamily="2" charset="2"/>
              <a:buChar char="Ø"/>
              <a:defRPr/>
            </a:pPr>
            <a:r>
              <a:rPr lang="en-CN" altLang="zh-CN" sz="2400" dirty="0"/>
              <a:t>When</a:t>
            </a:r>
            <a:r>
              <a:rPr lang="zh-CN" altLang="en-US" sz="2400" dirty="0"/>
              <a:t> </a:t>
            </a:r>
            <a:r>
              <a:rPr lang="en-US" altLang="zh-CN" sz="2400" dirty="0"/>
              <a:t>the</a:t>
            </a:r>
            <a:r>
              <a:rPr lang="zh-CN" altLang="en-US" sz="2400" dirty="0"/>
              <a:t> </a:t>
            </a:r>
            <a:r>
              <a:rPr lang="en-US" altLang="zh-CN" sz="2400" dirty="0"/>
              <a:t>structure</a:t>
            </a:r>
            <a:r>
              <a:rPr lang="zh-CN" altLang="en-US" sz="2400" dirty="0"/>
              <a:t> </a:t>
            </a:r>
            <a:r>
              <a:rPr lang="en-US" altLang="zh-CN" sz="2400" dirty="0"/>
              <a:t>of</a:t>
            </a:r>
            <a:r>
              <a:rPr lang="zh-CN" altLang="en-US" sz="2400" dirty="0"/>
              <a:t> </a:t>
            </a:r>
            <a:r>
              <a:rPr lang="en-US" sz="2400" dirty="0"/>
              <a:t>latent variables is </a:t>
            </a:r>
            <a:r>
              <a:rPr lang="en-US" altLang="zh-CN" sz="2400" dirty="0"/>
              <a:t>as</a:t>
            </a:r>
            <a:r>
              <a:rPr lang="zh-CN" altLang="en-US" sz="2400" dirty="0"/>
              <a:t> </a:t>
            </a:r>
            <a:r>
              <a:rPr lang="en-US" altLang="zh-CN" sz="2400" dirty="0"/>
              <a:t>sparse</a:t>
            </a:r>
            <a:r>
              <a:rPr lang="zh-CN" altLang="en-US" sz="2400" dirty="0"/>
              <a:t> </a:t>
            </a:r>
            <a:r>
              <a:rPr lang="en-US" altLang="zh-CN" sz="2400" dirty="0"/>
              <a:t>as</a:t>
            </a:r>
            <a:r>
              <a:rPr lang="zh-CN" altLang="en-US" sz="2400" dirty="0"/>
              <a:t> </a:t>
            </a:r>
            <a:r>
              <a:rPr lang="en-US" altLang="zh-CN" sz="2400" dirty="0"/>
              <a:t>that</a:t>
            </a:r>
            <a:r>
              <a:rPr lang="zh-CN" altLang="en-US" sz="2400" dirty="0"/>
              <a:t> </a:t>
            </a:r>
            <a:r>
              <a:rPr lang="en-US" sz="2400" dirty="0"/>
              <a:t>intimate neighbors</a:t>
            </a:r>
            <a:r>
              <a:rPr lang="zh-CN" altLang="en-US" sz="2400" dirty="0"/>
              <a:t> </a:t>
            </a:r>
            <a:r>
              <a:rPr lang="en-US" altLang="zh-CN" sz="2400" dirty="0"/>
              <a:t>are</a:t>
            </a:r>
            <a:r>
              <a:rPr lang="zh-CN" altLang="en-US" sz="2400" dirty="0"/>
              <a:t> </a:t>
            </a:r>
            <a:r>
              <a:rPr lang="en-US" altLang="zh-CN" sz="2400" dirty="0"/>
              <a:t>empty,</a:t>
            </a:r>
            <a:r>
              <a:rPr lang="zh-CN" altLang="en-US" sz="2400" dirty="0"/>
              <a:t> </a:t>
            </a:r>
            <a:r>
              <a:rPr lang="en-US" altLang="zh-CN" sz="2400" dirty="0"/>
              <a:t>we</a:t>
            </a:r>
            <a:r>
              <a:rPr lang="zh-CN" altLang="en-US" sz="2400" dirty="0"/>
              <a:t> </a:t>
            </a:r>
            <a:r>
              <a:rPr lang="en-US" altLang="zh-CN" sz="2400" dirty="0"/>
              <a:t>can</a:t>
            </a:r>
            <a:r>
              <a:rPr lang="zh-CN" altLang="en-US" sz="2400" dirty="0"/>
              <a:t> </a:t>
            </a:r>
            <a:r>
              <a:rPr lang="en-US" altLang="zh-CN" sz="2400" dirty="0"/>
              <a:t>establish</a:t>
            </a:r>
            <a:r>
              <a:rPr lang="zh-CN" altLang="en-US" sz="2400" dirty="0"/>
              <a:t> </a:t>
            </a:r>
            <a:r>
              <a:rPr lang="en-US" altLang="zh-CN" sz="2400" dirty="0"/>
              <a:t>the</a:t>
            </a:r>
            <a:r>
              <a:rPr lang="zh-CN" altLang="en-US" sz="2400" dirty="0"/>
              <a:t> </a:t>
            </a:r>
            <a:r>
              <a:rPr lang="en-US" altLang="zh-CN" sz="2400" dirty="0"/>
              <a:t>component-wise</a:t>
            </a:r>
            <a:r>
              <a:rPr lang="zh-CN" altLang="en-US" sz="2400" dirty="0"/>
              <a:t> </a:t>
            </a:r>
            <a:r>
              <a:rPr lang="en-US" altLang="zh-CN" sz="2400" dirty="0"/>
              <a:t>identification.</a:t>
            </a:r>
            <a:r>
              <a:rPr lang="zh-CN" altLang="en-US" sz="2400" dirty="0"/>
              <a:t>   </a:t>
            </a:r>
            <a:endParaRPr lang="en-US" altLang="zh-CN" sz="2400" dirty="0"/>
          </a:p>
          <a:p>
            <a:pPr marL="285750" indent="-285750">
              <a:buFont typeface="Wingdings" panose="05000000000000000000" pitchFamily="2" charset="2"/>
              <a:buChar char="Ø"/>
              <a:defRPr/>
            </a:pPr>
            <a:r>
              <a:rPr lang="en-US" altLang="zh-CN" sz="2400" dirty="0"/>
              <a:t>A’s</a:t>
            </a:r>
            <a:r>
              <a:rPr lang="zh-CN" altLang="en-US" sz="2400" dirty="0"/>
              <a:t> </a:t>
            </a:r>
            <a:r>
              <a:rPr lang="en-US" altLang="zh-CN" sz="2400" dirty="0"/>
              <a:t>neighbor</a:t>
            </a:r>
            <a:r>
              <a:rPr lang="zh-CN" altLang="en-US" sz="2400" dirty="0"/>
              <a:t> </a:t>
            </a:r>
            <a:r>
              <a:rPr lang="en-US" altLang="zh-CN" sz="2400" dirty="0"/>
              <a:t>B</a:t>
            </a:r>
            <a:r>
              <a:rPr lang="zh-CN" altLang="en-US" sz="2400" dirty="0"/>
              <a:t> </a:t>
            </a:r>
            <a:r>
              <a:rPr lang="en-US" altLang="zh-CN" sz="2400" dirty="0"/>
              <a:t>brings</a:t>
            </a:r>
            <a:r>
              <a:rPr lang="zh-CN" altLang="en-US" sz="2400" dirty="0"/>
              <a:t> </a:t>
            </a:r>
            <a:r>
              <a:rPr lang="en-US" altLang="zh-CN" sz="2400" dirty="0"/>
              <a:t>confusion</a:t>
            </a:r>
            <a:r>
              <a:rPr lang="zh-CN" altLang="en-US" sz="2400" dirty="0"/>
              <a:t> </a:t>
            </a:r>
            <a:r>
              <a:rPr lang="en-US" altLang="zh-CN" sz="2400" dirty="0"/>
              <a:t>only</a:t>
            </a:r>
            <a:r>
              <a:rPr lang="zh-CN" altLang="en-US" sz="2400" dirty="0"/>
              <a:t> </a:t>
            </a:r>
            <a:r>
              <a:rPr lang="en-US" altLang="zh-CN" sz="2400" dirty="0"/>
              <a:t>when</a:t>
            </a:r>
            <a:r>
              <a:rPr lang="zh-CN" altLang="en-US" sz="2400" dirty="0"/>
              <a:t> </a:t>
            </a:r>
            <a:r>
              <a:rPr lang="en-US" altLang="zh-CN" sz="2400" dirty="0"/>
              <a:t>there</a:t>
            </a:r>
            <a:r>
              <a:rPr lang="zh-CN" altLang="en-US" sz="2400" dirty="0"/>
              <a:t> </a:t>
            </a:r>
            <a:r>
              <a:rPr lang="en-US" altLang="zh-CN" sz="2400" dirty="0"/>
              <a:t>are</a:t>
            </a:r>
            <a:r>
              <a:rPr lang="zh-CN" altLang="en-US" sz="2400" dirty="0"/>
              <a:t> </a:t>
            </a:r>
            <a:r>
              <a:rPr lang="en-US" altLang="zh-CN" sz="2400" dirty="0">
                <a:solidFill>
                  <a:srgbClr val="FF0000"/>
                </a:solidFill>
              </a:rPr>
              <a:t>no</a:t>
            </a:r>
            <a:r>
              <a:rPr lang="zh-CN" altLang="en-US" sz="2400" dirty="0"/>
              <a:t> </a:t>
            </a:r>
            <a:r>
              <a:rPr lang="en-US" altLang="zh-CN" sz="2400" dirty="0"/>
              <a:t>other</a:t>
            </a:r>
            <a:r>
              <a:rPr lang="zh-CN" altLang="en-US" sz="2400" dirty="0"/>
              <a:t> </a:t>
            </a:r>
            <a:r>
              <a:rPr lang="en-US" altLang="zh-CN" sz="2400" dirty="0"/>
              <a:t>neighbors</a:t>
            </a:r>
            <a:r>
              <a:rPr lang="zh-CN" altLang="en-US" sz="2400" dirty="0"/>
              <a:t> </a:t>
            </a:r>
            <a:r>
              <a:rPr lang="en-US" altLang="zh-CN" sz="2400" dirty="0"/>
              <a:t>C</a:t>
            </a:r>
            <a:r>
              <a:rPr lang="zh-CN" altLang="en-US" sz="2400" dirty="0"/>
              <a:t> </a:t>
            </a:r>
            <a:r>
              <a:rPr lang="en-US" altLang="zh-CN" sz="2400" dirty="0"/>
              <a:t>not</a:t>
            </a:r>
            <a:r>
              <a:rPr lang="zh-CN" altLang="en-US" sz="2400" dirty="0"/>
              <a:t> </a:t>
            </a:r>
            <a:r>
              <a:rPr lang="en-US" altLang="zh-CN" sz="2400" dirty="0"/>
              <a:t>adjacent</a:t>
            </a:r>
            <a:r>
              <a:rPr lang="zh-CN" altLang="en-US" sz="2400" dirty="0"/>
              <a:t> </a:t>
            </a:r>
            <a:r>
              <a:rPr lang="en-US" altLang="zh-CN" sz="2400" dirty="0"/>
              <a:t>to</a:t>
            </a:r>
            <a:r>
              <a:rPr lang="zh-CN" altLang="en-US" sz="2400" dirty="0"/>
              <a:t> </a:t>
            </a:r>
            <a:r>
              <a:rPr lang="en-US" altLang="zh-CN" sz="2400" dirty="0"/>
              <a:t>B.</a:t>
            </a:r>
            <a:r>
              <a:rPr lang="zh-CN" altLang="en-US" sz="2400" dirty="0"/>
              <a:t> </a:t>
            </a:r>
            <a:endParaRPr lang="en-US" altLang="zh-CN" sz="2400" dirty="0"/>
          </a:p>
          <a:p>
            <a:pPr marL="285750" indent="-285750">
              <a:buFont typeface="Wingdings" panose="05000000000000000000" pitchFamily="2" charset="2"/>
              <a:buChar char="Ø"/>
              <a:defRPr/>
            </a:pPr>
            <a:r>
              <a:rPr lang="en-US" altLang="zh-CN" sz="2400" dirty="0"/>
              <a:t>Non-linear</a:t>
            </a:r>
            <a:r>
              <a:rPr lang="zh-CN" altLang="en-US" sz="2400" dirty="0"/>
              <a:t> </a:t>
            </a:r>
            <a:r>
              <a:rPr lang="en-US" altLang="zh-CN" sz="2400" dirty="0"/>
              <a:t>I</a:t>
            </a:r>
            <a:r>
              <a:rPr lang="en-US" sz="2400" dirty="0"/>
              <a:t>CA (with auxiliary variables) may be viewed as a special case</a:t>
            </a:r>
            <a:endParaRPr lang="en-US" altLang="zh-CN" sz="2400" dirty="0"/>
          </a:p>
        </p:txBody>
      </p:sp>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E07672AE-EBCD-3155-2E9A-CF1A3E9911FF}"/>
                  </a:ext>
                </a:extLst>
              </p14:cNvPr>
              <p14:cNvContentPartPr/>
              <p14:nvPr/>
            </p14:nvContentPartPr>
            <p14:xfrm>
              <a:off x="492120" y="376920"/>
              <a:ext cx="11437920" cy="6086880"/>
            </p14:xfrm>
          </p:contentPart>
        </mc:Choice>
        <mc:Fallback>
          <p:pic>
            <p:nvPicPr>
              <p:cNvPr id="17" name="Ink 16">
                <a:extLst>
                  <a:ext uri="{FF2B5EF4-FFF2-40B4-BE49-F238E27FC236}">
                    <a16:creationId xmlns:a16="http://schemas.microsoft.com/office/drawing/2014/main" id="{E07672AE-EBCD-3155-2E9A-CF1A3E9911FF}"/>
                  </a:ext>
                </a:extLst>
              </p:cNvPr>
              <p:cNvPicPr/>
              <p:nvPr/>
            </p:nvPicPr>
            <p:blipFill>
              <a:blip r:embed="rId8"/>
              <a:stretch>
                <a:fillRect/>
              </a:stretch>
            </p:blipFill>
            <p:spPr>
              <a:xfrm>
                <a:off x="482760" y="367560"/>
                <a:ext cx="11456640" cy="6105600"/>
              </a:xfrm>
              <a:prstGeom prst="rect">
                <a:avLst/>
              </a:prstGeom>
            </p:spPr>
          </p:pic>
        </mc:Fallback>
      </mc:AlternateContent>
    </p:spTree>
    <p:custDataLst>
      <p:tags r:id="rId1"/>
    </p:custDataLst>
    <p:extLst>
      <p:ext uri="{BB962C8B-B14F-4D97-AF65-F5344CB8AC3E}">
        <p14:creationId xmlns:p14="http://schemas.microsoft.com/office/powerpoint/2010/main" val="1598731243"/>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Structure</a:t>
            </a:r>
            <a:r>
              <a:rPr lang="zh-CN" altLang="en-US" sz="3200" b="1" dirty="0"/>
              <a:t> </a:t>
            </a:r>
            <a:r>
              <a:rPr lang="en-US" altLang="zh-CN" sz="3200" b="1" dirty="0"/>
              <a:t>Sparsity</a:t>
            </a:r>
            <a:r>
              <a:rPr lang="zh-CN" altLang="en-US" sz="3200" b="1" dirty="0"/>
              <a:t> </a:t>
            </a:r>
            <a:r>
              <a:rPr lang="en-US" altLang="zh-CN" sz="3200" b="1" dirty="0"/>
              <a:t>and</a:t>
            </a:r>
            <a:r>
              <a:rPr lang="zh-CN" altLang="en-US" sz="3200" b="1" dirty="0"/>
              <a:t> </a:t>
            </a:r>
            <a:r>
              <a:rPr lang="en-US" altLang="zh-CN" sz="3200" b="1" dirty="0"/>
              <a:t>Sparsity</a:t>
            </a:r>
            <a:r>
              <a:rPr lang="zh-CN" altLang="en-US" sz="3200" b="1" dirty="0"/>
              <a:t> </a:t>
            </a:r>
            <a:r>
              <a:rPr lang="en-US" altLang="zh-CN" sz="3200" b="1" dirty="0"/>
              <a:t>Constraints</a:t>
            </a:r>
            <a:r>
              <a:rPr lang="zh-CN" altLang="en-US" sz="3200" b="1" dirty="0"/>
              <a:t> </a:t>
            </a:r>
            <a:endParaRPr lang="en-US" altLang="zh-CN" sz="3200" b="1" dirty="0"/>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32</a:t>
            </a:fld>
            <a:endParaRPr lang="zh-CN" altLang="en-US"/>
          </a:p>
        </p:txBody>
      </p:sp>
      <p:grpSp>
        <p:nvGrpSpPr>
          <p:cNvPr id="10" name="Group 9">
            <a:extLst>
              <a:ext uri="{FF2B5EF4-FFF2-40B4-BE49-F238E27FC236}">
                <a16:creationId xmlns:a16="http://schemas.microsoft.com/office/drawing/2014/main" id="{D961E209-48BF-6DF8-13DF-E2C9A56388CA}"/>
              </a:ext>
            </a:extLst>
          </p:cNvPr>
          <p:cNvGrpSpPr/>
          <p:nvPr/>
        </p:nvGrpSpPr>
        <p:grpSpPr>
          <a:xfrm>
            <a:off x="8112224" y="4036449"/>
            <a:ext cx="2921000" cy="2536023"/>
            <a:chOff x="4654550" y="2787650"/>
            <a:chExt cx="2921000" cy="2536023"/>
          </a:xfrm>
        </p:grpSpPr>
        <p:pic>
          <p:nvPicPr>
            <p:cNvPr id="4" name="Picture 3">
              <a:extLst>
                <a:ext uri="{FF2B5EF4-FFF2-40B4-BE49-F238E27FC236}">
                  <a16:creationId xmlns:a16="http://schemas.microsoft.com/office/drawing/2014/main" id="{CAB07FC7-C598-2D52-B982-F1C2DEB6FF8E}"/>
                </a:ext>
              </a:extLst>
            </p:cNvPr>
            <p:cNvPicPr>
              <a:picLocks noChangeAspect="1"/>
            </p:cNvPicPr>
            <p:nvPr/>
          </p:nvPicPr>
          <p:blipFill>
            <a:blip r:embed="rId4"/>
            <a:stretch>
              <a:fillRect/>
            </a:stretch>
          </p:blipFill>
          <p:spPr>
            <a:xfrm>
              <a:off x="4654550" y="2787650"/>
              <a:ext cx="2882900" cy="1282700"/>
            </a:xfrm>
            <a:prstGeom prst="rect">
              <a:avLst/>
            </a:prstGeom>
          </p:spPr>
        </p:pic>
        <p:pic>
          <p:nvPicPr>
            <p:cNvPr id="6" name="Picture 5">
              <a:extLst>
                <a:ext uri="{FF2B5EF4-FFF2-40B4-BE49-F238E27FC236}">
                  <a16:creationId xmlns:a16="http://schemas.microsoft.com/office/drawing/2014/main" id="{CB53E69D-B928-4F40-9D60-478881AE0439}"/>
                </a:ext>
              </a:extLst>
            </p:cNvPr>
            <p:cNvPicPr>
              <a:picLocks noChangeAspect="1"/>
            </p:cNvPicPr>
            <p:nvPr/>
          </p:nvPicPr>
          <p:blipFill>
            <a:blip r:embed="rId5"/>
            <a:stretch>
              <a:fillRect/>
            </a:stretch>
          </p:blipFill>
          <p:spPr>
            <a:xfrm>
              <a:off x="4654550" y="4117173"/>
              <a:ext cx="2921000" cy="1206500"/>
            </a:xfrm>
            <a:prstGeom prst="rect">
              <a:avLst/>
            </a:prstGeom>
          </p:spPr>
        </p:pic>
      </p:grpSp>
      <p:sp>
        <p:nvSpPr>
          <p:cNvPr id="15" name="文本框 3">
            <a:extLst>
              <a:ext uri="{FF2B5EF4-FFF2-40B4-BE49-F238E27FC236}">
                <a16:creationId xmlns:a16="http://schemas.microsoft.com/office/drawing/2014/main" id="{FFAE73F4-5F97-F0CB-54C7-200222E65FD2}"/>
              </a:ext>
            </a:extLst>
          </p:cNvPr>
          <p:cNvSpPr txBox="1"/>
          <p:nvPr/>
        </p:nvSpPr>
        <p:spPr>
          <a:xfrm>
            <a:off x="263353" y="954260"/>
            <a:ext cx="11737304" cy="3046988"/>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b="1" dirty="0"/>
              <a:t>Sparsity</a:t>
            </a:r>
            <a:r>
              <a:rPr lang="zh-CN" altLang="en-US" sz="2400" b="1" dirty="0"/>
              <a:t> </a:t>
            </a:r>
            <a:r>
              <a:rPr lang="en-US" altLang="zh-CN" sz="2400" b="1" dirty="0"/>
              <a:t>Constraints:</a:t>
            </a:r>
            <a:r>
              <a:rPr lang="zh-CN" altLang="en-US" sz="2400" b="1" dirty="0"/>
              <a:t> </a:t>
            </a:r>
            <a:r>
              <a:rPr lang="en-US" altLang="zh-CN" sz="2400" dirty="0"/>
              <a:t>Make</a:t>
            </a:r>
            <a:r>
              <a:rPr lang="zh-CN" altLang="en-US" sz="2400" dirty="0"/>
              <a:t> </a:t>
            </a:r>
            <a:r>
              <a:rPr lang="en-US" altLang="zh-CN" sz="2400" dirty="0"/>
              <a:t>sure</a:t>
            </a:r>
            <a:r>
              <a:rPr lang="zh-CN" altLang="en-US" sz="2400" dirty="0"/>
              <a:t> </a:t>
            </a:r>
            <a:r>
              <a:rPr lang="en-US" altLang="zh-CN" sz="2400" dirty="0"/>
              <a:t>the</a:t>
            </a:r>
            <a:r>
              <a:rPr lang="zh-CN" altLang="en-US" sz="2400" dirty="0"/>
              <a:t> </a:t>
            </a:r>
            <a:r>
              <a:rPr lang="en-US" altLang="zh-CN" sz="2400" dirty="0"/>
              <a:t>learned</a:t>
            </a:r>
            <a:r>
              <a:rPr lang="zh-CN" altLang="en-US" sz="2400" dirty="0"/>
              <a:t> </a:t>
            </a:r>
            <a:r>
              <a:rPr lang="en-US" altLang="zh-CN" sz="2400" dirty="0"/>
              <a:t>structure</a:t>
            </a:r>
            <a:r>
              <a:rPr lang="zh-CN" altLang="en-US" sz="2400" dirty="0"/>
              <a:t> </a:t>
            </a:r>
            <a:r>
              <a:rPr lang="en-US" altLang="zh-CN" sz="2400" dirty="0"/>
              <a:t>of</a:t>
            </a:r>
            <a:r>
              <a:rPr lang="zh-CN" altLang="en-US" sz="2400" dirty="0"/>
              <a:t> </a:t>
            </a:r>
            <a:r>
              <a:rPr lang="en-US" sz="2400" dirty="0"/>
              <a:t>latent variables is</a:t>
            </a:r>
            <a:r>
              <a:rPr lang="zh-CN" altLang="en-US" sz="2400" dirty="0"/>
              <a:t> </a:t>
            </a:r>
            <a:r>
              <a:rPr lang="en-US" altLang="zh-CN" sz="2400" dirty="0"/>
              <a:t>somehow</a:t>
            </a:r>
            <a:r>
              <a:rPr lang="zh-CN" altLang="en-US" sz="2400" dirty="0"/>
              <a:t> </a:t>
            </a:r>
            <a:r>
              <a:rPr lang="en-US" altLang="zh-CN" sz="2400" dirty="0"/>
              <a:t>equivalent</a:t>
            </a:r>
            <a:r>
              <a:rPr lang="zh-CN" altLang="en-US" sz="2400" dirty="0"/>
              <a:t> </a:t>
            </a:r>
            <a:r>
              <a:rPr lang="en-US" altLang="zh-CN" sz="2400" dirty="0"/>
              <a:t>to</a:t>
            </a:r>
            <a:r>
              <a:rPr lang="zh-CN" altLang="en-US" sz="2400" dirty="0"/>
              <a:t> </a:t>
            </a:r>
            <a:r>
              <a:rPr lang="en-US" altLang="zh-CN" sz="2400" dirty="0"/>
              <a:t>the</a:t>
            </a:r>
            <a:r>
              <a:rPr lang="zh-CN" altLang="en-US" sz="2400" dirty="0"/>
              <a:t> </a:t>
            </a:r>
            <a:r>
              <a:rPr lang="en-US" altLang="zh-CN" sz="2400" dirty="0"/>
              <a:t>group</a:t>
            </a:r>
            <a:r>
              <a:rPr lang="zh-CN" altLang="en-US" sz="2400" dirty="0"/>
              <a:t> </a:t>
            </a:r>
            <a:r>
              <a:rPr lang="en-US" altLang="zh-CN" sz="2400" dirty="0"/>
              <a:t>truth</a:t>
            </a:r>
            <a:r>
              <a:rPr lang="zh-CN" altLang="en-US" sz="2400" dirty="0"/>
              <a:t> </a:t>
            </a:r>
            <a:r>
              <a:rPr lang="en-US" altLang="zh-CN" sz="2400" dirty="0"/>
              <a:t>structure</a:t>
            </a:r>
          </a:p>
          <a:p>
            <a:pPr marL="285750" indent="-285750">
              <a:buFont typeface="Wingdings" panose="05000000000000000000" pitchFamily="2" charset="2"/>
              <a:buChar char="Ø"/>
              <a:defRPr/>
            </a:pPr>
            <a:endParaRPr lang="en-US" altLang="zh-CN" sz="2400" dirty="0"/>
          </a:p>
          <a:p>
            <a:pPr marL="285750" indent="-285750">
              <a:buFont typeface="Wingdings" panose="05000000000000000000" pitchFamily="2" charset="2"/>
              <a:buChar char="Ø"/>
              <a:defRPr/>
            </a:pPr>
            <a:r>
              <a:rPr lang="en-US" altLang="zh-CN" sz="2400" b="1" dirty="0"/>
              <a:t>Structure</a:t>
            </a:r>
            <a:r>
              <a:rPr lang="zh-CN" altLang="en-US" sz="2400" b="1" dirty="0"/>
              <a:t> </a:t>
            </a:r>
            <a:r>
              <a:rPr lang="en-US" altLang="zh-CN" sz="2400" b="1" dirty="0"/>
              <a:t>Sparsity:</a:t>
            </a:r>
            <a:r>
              <a:rPr lang="zh-CN" altLang="en-US" sz="2400" b="1" dirty="0"/>
              <a:t>  </a:t>
            </a:r>
            <a:r>
              <a:rPr lang="en-CN" altLang="zh-CN" sz="2400" dirty="0"/>
              <a:t>When</a:t>
            </a:r>
            <a:r>
              <a:rPr lang="zh-CN" altLang="en-US" sz="2400" dirty="0"/>
              <a:t> </a:t>
            </a:r>
            <a:r>
              <a:rPr lang="en-US" altLang="zh-CN" sz="2400" dirty="0"/>
              <a:t>the</a:t>
            </a:r>
            <a:r>
              <a:rPr lang="zh-CN" altLang="en-US" sz="2400" dirty="0"/>
              <a:t> </a:t>
            </a:r>
            <a:r>
              <a:rPr lang="en-US" altLang="zh-CN" sz="2400" dirty="0"/>
              <a:t>structure</a:t>
            </a:r>
            <a:r>
              <a:rPr lang="zh-CN" altLang="en-US" sz="2400" dirty="0"/>
              <a:t> </a:t>
            </a:r>
            <a:r>
              <a:rPr lang="en-US" altLang="zh-CN" sz="2400" dirty="0"/>
              <a:t>of</a:t>
            </a:r>
            <a:r>
              <a:rPr lang="zh-CN" altLang="en-US" sz="2400" dirty="0"/>
              <a:t> </a:t>
            </a:r>
            <a:r>
              <a:rPr lang="en-US" sz="2400" dirty="0"/>
              <a:t>latent variables is </a:t>
            </a:r>
            <a:r>
              <a:rPr lang="en-US" altLang="zh-CN" sz="2400" dirty="0"/>
              <a:t>as</a:t>
            </a:r>
            <a:r>
              <a:rPr lang="zh-CN" altLang="en-US" sz="2400" dirty="0"/>
              <a:t> </a:t>
            </a:r>
            <a:r>
              <a:rPr lang="en-US" altLang="zh-CN" sz="2400" dirty="0"/>
              <a:t>sparse</a:t>
            </a:r>
            <a:r>
              <a:rPr lang="zh-CN" altLang="en-US" sz="2400" dirty="0"/>
              <a:t> </a:t>
            </a:r>
            <a:r>
              <a:rPr lang="en-US" altLang="zh-CN" sz="2400" dirty="0"/>
              <a:t>as</a:t>
            </a:r>
            <a:r>
              <a:rPr lang="zh-CN" altLang="en-US" sz="2400" dirty="0"/>
              <a:t> </a:t>
            </a:r>
            <a:r>
              <a:rPr lang="en-US" sz="2400" dirty="0"/>
              <a:t>intimate neighbors</a:t>
            </a:r>
            <a:r>
              <a:rPr lang="zh-CN" altLang="en-US" sz="2400" dirty="0"/>
              <a:t> </a:t>
            </a:r>
            <a:r>
              <a:rPr lang="en-US" altLang="zh-CN" sz="2400" dirty="0"/>
              <a:t>are</a:t>
            </a:r>
            <a:r>
              <a:rPr lang="zh-CN" altLang="en-US" sz="2400" dirty="0"/>
              <a:t> </a:t>
            </a:r>
            <a:r>
              <a:rPr lang="en-US" altLang="zh-CN" sz="2400" dirty="0"/>
              <a:t>empty,</a:t>
            </a:r>
            <a:r>
              <a:rPr lang="zh-CN" altLang="en-US" sz="2400" dirty="0"/>
              <a:t> </a:t>
            </a:r>
            <a:r>
              <a:rPr lang="en-US" altLang="zh-CN" sz="2400" dirty="0"/>
              <a:t>we</a:t>
            </a:r>
            <a:r>
              <a:rPr lang="zh-CN" altLang="en-US" sz="2400" dirty="0"/>
              <a:t> </a:t>
            </a:r>
            <a:r>
              <a:rPr lang="en-US" altLang="zh-CN" sz="2400" dirty="0"/>
              <a:t>can</a:t>
            </a:r>
            <a:r>
              <a:rPr lang="zh-CN" altLang="en-US" sz="2400" dirty="0"/>
              <a:t> </a:t>
            </a:r>
            <a:r>
              <a:rPr lang="en-US" altLang="zh-CN" sz="2400" dirty="0"/>
              <a:t>establish</a:t>
            </a:r>
            <a:r>
              <a:rPr lang="zh-CN" altLang="en-US" sz="2400" dirty="0"/>
              <a:t> </a:t>
            </a:r>
            <a:r>
              <a:rPr lang="en-US" altLang="zh-CN" sz="2400" dirty="0"/>
              <a:t>the</a:t>
            </a:r>
            <a:r>
              <a:rPr lang="zh-CN" altLang="en-US" sz="2400" dirty="0"/>
              <a:t> </a:t>
            </a:r>
            <a:r>
              <a:rPr lang="en-US" altLang="zh-CN" sz="2400" dirty="0"/>
              <a:t>component-wise</a:t>
            </a:r>
            <a:r>
              <a:rPr lang="zh-CN" altLang="en-US" sz="2400" dirty="0"/>
              <a:t> </a:t>
            </a:r>
            <a:r>
              <a:rPr lang="en-US" altLang="zh-CN" sz="2400" dirty="0"/>
              <a:t>identification.</a:t>
            </a:r>
            <a:r>
              <a:rPr lang="zh-CN" altLang="en-US" sz="2400" dirty="0"/>
              <a:t>   </a:t>
            </a:r>
            <a:endParaRPr lang="en-US" altLang="zh-CN" sz="2400" dirty="0"/>
          </a:p>
          <a:p>
            <a:pPr marL="285750" indent="-285750">
              <a:buFont typeface="Wingdings" panose="05000000000000000000" pitchFamily="2" charset="2"/>
              <a:buChar char="Ø"/>
              <a:defRPr/>
            </a:pPr>
            <a:endParaRPr lang="en-US" altLang="zh-CN" sz="2400" dirty="0"/>
          </a:p>
          <a:p>
            <a:pPr marL="285750" indent="-285750">
              <a:buFont typeface="Wingdings" panose="05000000000000000000" pitchFamily="2" charset="2"/>
              <a:buChar char="Ø"/>
              <a:defRPr/>
            </a:pPr>
            <a:r>
              <a:rPr lang="en-US" altLang="zh-CN" sz="2400" b="1" dirty="0"/>
              <a:t>Temporal</a:t>
            </a:r>
            <a:r>
              <a:rPr lang="zh-CN" altLang="en-US" sz="2400" b="1" dirty="0"/>
              <a:t> </a:t>
            </a:r>
            <a:r>
              <a:rPr lang="en-US" altLang="zh-CN" sz="2400" b="1" dirty="0" err="1"/>
              <a:t>Infomation</a:t>
            </a:r>
            <a:r>
              <a:rPr lang="en-US" altLang="zh-CN" sz="2400" dirty="0"/>
              <a:t>:</a:t>
            </a:r>
            <a:r>
              <a:rPr lang="zh-CN" altLang="en-US" sz="2400" dirty="0"/>
              <a:t>  </a:t>
            </a:r>
            <a:r>
              <a:rPr lang="en-US" altLang="zh-CN" sz="2400" dirty="0"/>
              <a:t>The</a:t>
            </a:r>
            <a:r>
              <a:rPr lang="zh-CN" altLang="en-US" sz="2400" dirty="0"/>
              <a:t> </a:t>
            </a:r>
            <a:r>
              <a:rPr lang="en-US" altLang="zh-CN" sz="2400" dirty="0"/>
              <a:t>historical</a:t>
            </a:r>
            <a:r>
              <a:rPr lang="zh-CN" altLang="en-US" sz="2400" dirty="0"/>
              <a:t> </a:t>
            </a:r>
            <a:r>
              <a:rPr lang="en-US" altLang="zh-CN" sz="2400" dirty="0"/>
              <a:t>information</a:t>
            </a:r>
            <a:r>
              <a:rPr lang="zh-CN" altLang="en-US" sz="2400" dirty="0"/>
              <a:t> </a:t>
            </a:r>
            <a:r>
              <a:rPr lang="en-US" altLang="zh-CN" sz="2400" dirty="0"/>
              <a:t>may</a:t>
            </a:r>
            <a:r>
              <a:rPr lang="zh-CN" altLang="en-US" sz="2400" dirty="0"/>
              <a:t> </a:t>
            </a:r>
            <a:r>
              <a:rPr lang="en-US" altLang="zh-CN" sz="2400" dirty="0"/>
              <a:t>provide</a:t>
            </a:r>
            <a:r>
              <a:rPr lang="zh-CN" altLang="en-US" sz="2400" dirty="0"/>
              <a:t> </a:t>
            </a:r>
            <a:r>
              <a:rPr lang="en-US" altLang="zh-CN" sz="2400" dirty="0"/>
              <a:t>side</a:t>
            </a:r>
            <a:r>
              <a:rPr lang="zh-CN" altLang="en-US" sz="2400" dirty="0"/>
              <a:t> </a:t>
            </a:r>
            <a:r>
              <a:rPr lang="en-US" altLang="zh-CN" sz="2400" dirty="0"/>
              <a:t>information</a:t>
            </a:r>
            <a:r>
              <a:rPr lang="zh-CN" altLang="en-US" sz="2400" dirty="0"/>
              <a:t> </a:t>
            </a:r>
            <a:r>
              <a:rPr lang="en-US" altLang="zh-CN" sz="2400" dirty="0"/>
              <a:t>to</a:t>
            </a:r>
            <a:r>
              <a:rPr lang="zh-CN" altLang="en-US" sz="2400" dirty="0"/>
              <a:t> </a:t>
            </a:r>
            <a:r>
              <a:rPr lang="en-US" altLang="zh-CN" sz="2400" dirty="0"/>
              <a:t>further</a:t>
            </a:r>
            <a:r>
              <a:rPr lang="zh-CN" altLang="en-US" sz="2400" dirty="0"/>
              <a:t> </a:t>
            </a:r>
            <a:r>
              <a:rPr lang="en-US" altLang="zh-CN" sz="2400" dirty="0"/>
              <a:t>disentangle</a:t>
            </a:r>
            <a:r>
              <a:rPr lang="zh-CN" altLang="en-US" sz="2400" dirty="0"/>
              <a:t> </a:t>
            </a:r>
            <a:r>
              <a:rPr lang="en-US" altLang="zh-CN" sz="2400" dirty="0"/>
              <a:t>the</a:t>
            </a:r>
            <a:r>
              <a:rPr lang="zh-CN" altLang="en-US" sz="2400" dirty="0"/>
              <a:t> </a:t>
            </a:r>
            <a:r>
              <a:rPr lang="en-US" altLang="zh-CN" sz="2400" dirty="0"/>
              <a:t>instantaneous</a:t>
            </a:r>
            <a:r>
              <a:rPr lang="zh-CN" altLang="en-US" sz="2400" dirty="0"/>
              <a:t> </a:t>
            </a:r>
            <a:r>
              <a:rPr lang="en-US" altLang="zh-CN" sz="2400" dirty="0"/>
              <a:t>intimate</a:t>
            </a:r>
            <a:r>
              <a:rPr lang="zh-CN" altLang="en-US" sz="2400" dirty="0"/>
              <a:t> </a:t>
            </a:r>
            <a:r>
              <a:rPr lang="en-US" altLang="zh-CN" sz="2400" dirty="0"/>
              <a:t>variables.</a:t>
            </a:r>
          </a:p>
        </p:txBody>
      </p:sp>
      <p:pic>
        <p:nvPicPr>
          <p:cNvPr id="12" name="Picture 11">
            <a:extLst>
              <a:ext uri="{FF2B5EF4-FFF2-40B4-BE49-F238E27FC236}">
                <a16:creationId xmlns:a16="http://schemas.microsoft.com/office/drawing/2014/main" id="{2AF73549-2E60-C4BD-F292-A0CC51CD7F5D}"/>
              </a:ext>
            </a:extLst>
          </p:cNvPr>
          <p:cNvPicPr>
            <a:picLocks noChangeAspect="1"/>
          </p:cNvPicPr>
          <p:nvPr/>
        </p:nvPicPr>
        <p:blipFill>
          <a:blip r:embed="rId6"/>
          <a:stretch>
            <a:fillRect/>
          </a:stretch>
        </p:blipFill>
        <p:spPr>
          <a:xfrm>
            <a:off x="119336" y="3950777"/>
            <a:ext cx="6402244" cy="2862599"/>
          </a:xfrm>
          <a:prstGeom prst="rect">
            <a:avLst/>
          </a:prstGeom>
        </p:spPr>
      </p:pic>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5C8F37E2-7B5E-8240-C283-10EE7A50C4E9}"/>
                  </a:ext>
                </a:extLst>
              </p14:cNvPr>
              <p14:cNvContentPartPr/>
              <p14:nvPr/>
            </p14:nvContentPartPr>
            <p14:xfrm>
              <a:off x="682200" y="1073160"/>
              <a:ext cx="8749080" cy="4322160"/>
            </p14:xfrm>
          </p:contentPart>
        </mc:Choice>
        <mc:Fallback>
          <p:pic>
            <p:nvPicPr>
              <p:cNvPr id="8" name="Ink 7">
                <a:extLst>
                  <a:ext uri="{FF2B5EF4-FFF2-40B4-BE49-F238E27FC236}">
                    <a16:creationId xmlns:a16="http://schemas.microsoft.com/office/drawing/2014/main" id="{5C8F37E2-7B5E-8240-C283-10EE7A50C4E9}"/>
                  </a:ext>
                </a:extLst>
              </p:cNvPr>
              <p:cNvPicPr/>
              <p:nvPr/>
            </p:nvPicPr>
            <p:blipFill>
              <a:blip r:embed="rId8"/>
              <a:stretch>
                <a:fillRect/>
              </a:stretch>
            </p:blipFill>
            <p:spPr>
              <a:xfrm>
                <a:off x="672840" y="1063800"/>
                <a:ext cx="8767800" cy="4340880"/>
              </a:xfrm>
              <a:prstGeom prst="rect">
                <a:avLst/>
              </a:prstGeom>
            </p:spPr>
          </p:pic>
        </mc:Fallback>
      </mc:AlternateContent>
    </p:spTree>
    <p:custDataLst>
      <p:tags r:id="rId1"/>
    </p:custDataLst>
    <p:extLst>
      <p:ext uri="{BB962C8B-B14F-4D97-AF65-F5344CB8AC3E}">
        <p14:creationId xmlns:p14="http://schemas.microsoft.com/office/powerpoint/2010/main" val="1851239328"/>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How</a:t>
            </a:r>
            <a:r>
              <a:rPr lang="zh-CN" altLang="en-US" sz="3200" b="1" dirty="0"/>
              <a:t> </a:t>
            </a:r>
            <a:r>
              <a:rPr lang="en-US" altLang="zh-CN" sz="3200" b="1" dirty="0"/>
              <a:t>to</a:t>
            </a:r>
            <a:r>
              <a:rPr lang="zh-CN" altLang="en-US" sz="3200" b="1" dirty="0"/>
              <a:t> </a:t>
            </a:r>
            <a:r>
              <a:rPr lang="en-US" altLang="zh-CN" sz="3200" b="1" dirty="0"/>
              <a:t>Add</a:t>
            </a:r>
            <a:r>
              <a:rPr lang="zh-CN" altLang="en-US" sz="3200" b="1" dirty="0"/>
              <a:t> </a:t>
            </a:r>
            <a:r>
              <a:rPr lang="en-US" altLang="zh-CN" sz="3200" b="1" dirty="0"/>
              <a:t>Constraints</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33</a:t>
            </a:fld>
            <a:endParaRPr lang="zh-CN" altLang="en-US"/>
          </a:p>
        </p:txBody>
      </p:sp>
      <mc:AlternateContent xmlns:mc="http://schemas.openxmlformats.org/markup-compatibility/2006">
        <mc:Choice xmlns:a14="http://schemas.microsoft.com/office/drawing/2010/main" Requires="a14">
          <p:sp>
            <p:nvSpPr>
              <p:cNvPr id="15" name="文本框 3">
                <a:extLst>
                  <a:ext uri="{FF2B5EF4-FFF2-40B4-BE49-F238E27FC236}">
                    <a16:creationId xmlns:a16="http://schemas.microsoft.com/office/drawing/2014/main" id="{FFAE73F4-5F97-F0CB-54C7-200222E65FD2}"/>
                  </a:ext>
                </a:extLst>
              </p:cNvPr>
              <p:cNvSpPr txBox="1"/>
              <p:nvPr/>
            </p:nvSpPr>
            <p:spPr>
              <a:xfrm>
                <a:off x="263353" y="954260"/>
                <a:ext cx="11737304" cy="2559932"/>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b="1" dirty="0"/>
                  <a:t>Auto-Encoder Model</a:t>
                </a:r>
                <a:r>
                  <a:rPr lang="en-US" altLang="zh-CN" sz="2400" dirty="0"/>
                  <a:t>: </a:t>
                </a:r>
                <a:r>
                  <a:rPr lang="en-US" altLang="zh-CN" sz="2400" dirty="0">
                    <a:cs typeface="Arial" panose="020B0604020202020204" pitchFamily="34" charset="0"/>
                  </a:rPr>
                  <a:t>E</a:t>
                </a:r>
                <a:r>
                  <a:rPr lang="en-US" sz="2400" dirty="0">
                    <a:cs typeface="Arial" panose="020B0604020202020204" pitchFamily="34" charset="0"/>
                  </a:rPr>
                  <a:t>stimates the mixing function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𝑔</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 </m:t>
                    </m:r>
                  </m:oMath>
                </a14:m>
                <a:r>
                  <a:rPr lang="en-US" sz="2400" dirty="0">
                    <a:cs typeface="Arial" panose="020B0604020202020204" pitchFamily="34" charset="0"/>
                  </a:rPr>
                  <a:t> and de-mixing function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𝑧</m:t>
                            </m:r>
                          </m:e>
                        </m:acc>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𝑔</m:t>
                            </m:r>
                          </m:e>
                        </m:acc>
                      </m:e>
                      <m:sup>
                        <m:r>
                          <a:rPr lang="en-US" altLang="zh-CN" sz="2400" i="1">
                            <a:latin typeface="Cambria Math" panose="02040503050406030204" pitchFamily="18" charset="0"/>
                          </a:rPr>
                          <m:t>−1</m:t>
                        </m:r>
                      </m:sup>
                    </m:sSup>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oMath>
                </a14:m>
                <a:r>
                  <a:rPr lang="en-US" sz="2400" dirty="0">
                    <a:cs typeface="Arial" panose="020B0604020202020204" pitchFamily="34" charset="0"/>
                  </a:rPr>
                  <a:t>. Invertibility is enforced by reconstruction loss.</a:t>
                </a:r>
                <a:endParaRPr lang="en-US" sz="2400" dirty="0"/>
              </a:p>
              <a:p>
                <a:pPr marL="285750" indent="-285750">
                  <a:buFont typeface="Wingdings" panose="05000000000000000000" pitchFamily="2" charset="2"/>
                  <a:buChar char="Ø"/>
                  <a:defRPr/>
                </a:pPr>
                <a:r>
                  <a:rPr lang="en-US" altLang="zh-CN" sz="2400" b="1" dirty="0"/>
                  <a:t>Prior Network</a:t>
                </a:r>
                <a:r>
                  <a:rPr lang="en-US" altLang="zh-CN" sz="2400" dirty="0"/>
                  <a:t>: </a:t>
                </a:r>
                <a:r>
                  <a:rPr lang="en-US" sz="2400" dirty="0">
                    <a:cs typeface="Arial" panose="020B0604020202020204" pitchFamily="34" charset="0"/>
                  </a:rPr>
                  <a:t>Estimates the prior distribution </a:t>
                </a:r>
                <a14:m>
                  <m:oMath xmlns:m="http://schemas.openxmlformats.org/officeDocument/2006/math">
                    <m:r>
                      <a:rPr lang="en-US" sz="2400" b="0" i="1" smtClean="0">
                        <a:latin typeface="Cambria Math" panose="02040503050406030204" pitchFamily="18" charset="0"/>
                        <a:cs typeface="Arial" panose="020B0604020202020204" pitchFamily="34" charset="0"/>
                      </a:rPr>
                      <m:t>𝑝</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𝑧</m:t>
                        </m:r>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𝑧</m:t>
                        </m:r>
                      </m:e>
                      <m:sub>
                        <m:r>
                          <a:rPr lang="en-US" sz="2400" b="0" i="1" smtClean="0">
                            <a:latin typeface="Cambria Math" panose="02040503050406030204" pitchFamily="18" charset="0"/>
                            <a:cs typeface="Arial" panose="020B0604020202020204" pitchFamily="34" charset="0"/>
                          </a:rPr>
                          <m:t>𝐻</m:t>
                        </m:r>
                      </m:sub>
                    </m:sSub>
                    <m:r>
                      <a:rPr lang="en-US" altLang="zh-CN" sz="2400" b="0" i="1" smtClean="0">
                        <a:latin typeface="Cambria Math" panose="02040503050406030204" pitchFamily="18" charset="0"/>
                        <a:cs typeface="Arial" panose="020B0604020202020204" pitchFamily="34" charset="0"/>
                      </a:rPr>
                      <m:t>,</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𝑧</m:t>
                        </m:r>
                      </m:e>
                      <m:sub>
                        <m:r>
                          <a:rPr lang="en-US" altLang="zh-CN" sz="2400" b="0" i="1" smtClean="0">
                            <a:latin typeface="Cambria Math" panose="02040503050406030204" pitchFamily="18" charset="0"/>
                            <a:cs typeface="Arial" panose="020B0604020202020204" pitchFamily="34" charset="0"/>
                          </a:rPr>
                          <m:t>𝐶</m:t>
                        </m:r>
                      </m:sub>
                    </m:sSub>
                    <m:r>
                      <a:rPr lang="en-US" sz="2400" b="0" i="1" smtClean="0">
                        <a:latin typeface="Cambria Math" panose="02040503050406030204" pitchFamily="18" charset="0"/>
                        <a:cs typeface="Arial" panose="020B0604020202020204" pitchFamily="34" charset="0"/>
                      </a:rPr>
                      <m:t>)</m:t>
                    </m:r>
                  </m:oMath>
                </a14:m>
                <a:r>
                  <a:rPr lang="en-US" sz="2400" dirty="0">
                    <a:cs typeface="Arial" panose="020B0604020202020204" pitchFamily="34" charset="0"/>
                  </a:rPr>
                  <a:t> by learning the inverse dynamics </a:t>
                </a:r>
                <a14:m>
                  <m:oMath xmlns:m="http://schemas.openxmlformats.org/officeDocument/2006/math">
                    <m:sSubSup>
                      <m:sSubSupPr>
                        <m:ctrlPr>
                          <a:rPr lang="en-US" sz="2400" b="0" i="1" smtClean="0">
                            <a:latin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cs typeface="Arial" panose="020B0604020202020204" pitchFamily="34" charset="0"/>
                          </a:rPr>
                          <m:t>𝑓</m:t>
                        </m:r>
                      </m:e>
                      <m:sub>
                        <m:r>
                          <a:rPr lang="en-US" sz="2400" b="0" i="1" smtClean="0">
                            <a:latin typeface="Cambria Math" panose="02040503050406030204" pitchFamily="18" charset="0"/>
                            <a:cs typeface="Arial" panose="020B0604020202020204" pitchFamily="34" charset="0"/>
                          </a:rPr>
                          <m:t>𝑧</m:t>
                        </m:r>
                      </m:sub>
                      <m:sup>
                        <m:r>
                          <a:rPr lang="en-US" sz="2400" b="0" i="1" smtClean="0">
                            <a:latin typeface="Cambria Math" panose="02040503050406030204" pitchFamily="18" charset="0"/>
                            <a:cs typeface="Arial" panose="020B0604020202020204" pitchFamily="34" charset="0"/>
                          </a:rPr>
                          <m:t>−1</m:t>
                        </m:r>
                      </m:sup>
                    </m:sSubSup>
                  </m:oMath>
                </a14:m>
                <a:r>
                  <a:rPr lang="en-US" sz="2400" dirty="0">
                    <a:cs typeface="Arial" panose="020B0604020202020204" pitchFamily="34" charset="0"/>
                  </a:rPr>
                  <a:t>, by change of variable </a:t>
                </a:r>
                <a14:m>
                  <m:oMath xmlns:m="http://schemas.openxmlformats.org/officeDocument/2006/math">
                    <m:r>
                      <a:rPr lang="en-US" sz="2400" i="1">
                        <a:latin typeface="Cambria Math" panose="02040503050406030204" pitchFamily="18" charset="0"/>
                        <a:cs typeface="Arial" panose="020B0604020202020204" pitchFamily="34" charset="0"/>
                      </a:rPr>
                      <m:t>𝑝</m:t>
                    </m:r>
                    <m:d>
                      <m:dPr>
                        <m:ctrlPr>
                          <a:rPr lang="en-US" sz="2400" i="1">
                            <a:latin typeface="Cambria Math" panose="02040503050406030204" pitchFamily="18" charset="0"/>
                            <a:cs typeface="Arial" panose="020B0604020202020204" pitchFamily="34" charset="0"/>
                          </a:rPr>
                        </m:ctrlPr>
                      </m:dPr>
                      <m:e>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𝑧</m:t>
                            </m:r>
                          </m:e>
                          <m:sub>
                            <m:r>
                              <a:rPr lang="en-US" sz="2400" i="1">
                                <a:latin typeface="Cambria Math" panose="02040503050406030204" pitchFamily="18" charset="0"/>
                                <a:cs typeface="Arial" panose="020B0604020202020204" pitchFamily="34" charset="0"/>
                              </a:rPr>
                              <m:t>𝑡</m:t>
                            </m:r>
                          </m:sub>
                        </m:sSub>
                      </m:e>
                      <m:e>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𝑧</m:t>
                            </m:r>
                          </m:e>
                          <m:sub>
                            <m:r>
                              <a:rPr lang="en-US" sz="2400" i="1">
                                <a:latin typeface="Cambria Math" panose="02040503050406030204" pitchFamily="18" charset="0"/>
                                <a:cs typeface="Arial" panose="020B0604020202020204" pitchFamily="34" charset="0"/>
                              </a:rPr>
                              <m:t>𝐻</m:t>
                            </m:r>
                          </m:sub>
                        </m:sSub>
                        <m:r>
                          <a:rPr lang="en-US" altLang="zh-CN" sz="2400" b="0" i="1" smtClean="0">
                            <a:latin typeface="Cambria Math" panose="02040503050406030204" pitchFamily="18" charset="0"/>
                            <a:cs typeface="Arial" panose="020B0604020202020204" pitchFamily="34" charset="0"/>
                          </a:rPr>
                          <m:t>,</m:t>
                        </m:r>
                        <m:sSub>
                          <m:sSubPr>
                            <m:ctrlPr>
                              <a:rPr lang="en-US" altLang="zh-CN" sz="2400" i="1">
                                <a:latin typeface="Cambria Math" panose="02040503050406030204" pitchFamily="18" charset="0"/>
                                <a:cs typeface="Arial" panose="020B0604020202020204" pitchFamily="34" charset="0"/>
                              </a:rPr>
                            </m:ctrlPr>
                          </m:sSubPr>
                          <m:e>
                            <m:r>
                              <a:rPr lang="en-US" altLang="zh-CN" sz="2400" i="1">
                                <a:latin typeface="Cambria Math" panose="02040503050406030204" pitchFamily="18" charset="0"/>
                                <a:cs typeface="Arial" panose="020B0604020202020204" pitchFamily="34" charset="0"/>
                              </a:rPr>
                              <m:t>𝑧</m:t>
                            </m:r>
                          </m:e>
                          <m:sub>
                            <m:r>
                              <a:rPr lang="en-US" altLang="zh-CN" sz="2400" i="1">
                                <a:latin typeface="Cambria Math" panose="02040503050406030204" pitchFamily="18" charset="0"/>
                                <a:cs typeface="Arial" panose="020B0604020202020204" pitchFamily="34" charset="0"/>
                              </a:rPr>
                              <m:t>𝐶</m:t>
                            </m:r>
                          </m:sub>
                        </m:sSub>
                      </m:e>
                    </m:d>
                    <m:r>
                      <a:rPr lang="en-US" sz="2400" b="0" i="0"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𝑝</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𝜀</m:t>
                        </m:r>
                      </m:sub>
                    </m:sSub>
                    <m:d>
                      <m:dPr>
                        <m:ctrlPr>
                          <a:rPr lang="en-US" sz="2400" b="0" i="1" smtClean="0">
                            <a:latin typeface="Cambria Math" panose="02040503050406030204" pitchFamily="18" charset="0"/>
                            <a:cs typeface="Arial" panose="020B0604020202020204" pitchFamily="34" charset="0"/>
                          </a:rPr>
                        </m:ctrlPr>
                      </m:dPr>
                      <m:e>
                        <m:sSubSup>
                          <m:sSubSupPr>
                            <m:ctrlPr>
                              <a:rPr lang="en-US" sz="2400" i="1">
                                <a:latin typeface="Cambria Math" panose="02040503050406030204" pitchFamily="18" charset="0"/>
                                <a:cs typeface="Arial" panose="020B0604020202020204" pitchFamily="34" charset="0"/>
                              </a:rPr>
                            </m:ctrlPr>
                          </m:sSubSupPr>
                          <m:e>
                            <m:r>
                              <a:rPr lang="en-US" sz="2400" i="1">
                                <a:latin typeface="Cambria Math" panose="02040503050406030204" pitchFamily="18" charset="0"/>
                                <a:cs typeface="Arial" panose="020B0604020202020204" pitchFamily="34" charset="0"/>
                              </a:rPr>
                              <m:t>𝑓</m:t>
                            </m:r>
                          </m:e>
                          <m:sub>
                            <m:r>
                              <a:rPr lang="en-US" sz="2400" i="1">
                                <a:latin typeface="Cambria Math" panose="02040503050406030204" pitchFamily="18" charset="0"/>
                                <a:cs typeface="Arial" panose="020B0604020202020204" pitchFamily="34" charset="0"/>
                              </a:rPr>
                              <m:t>𝑧</m:t>
                            </m:r>
                          </m:sub>
                          <m:sup>
                            <m:r>
                              <a:rPr lang="en-US" sz="2400" i="1">
                                <a:latin typeface="Cambria Math" panose="02040503050406030204" pitchFamily="18" charset="0"/>
                                <a:cs typeface="Arial" panose="020B0604020202020204" pitchFamily="34" charset="0"/>
                              </a:rPr>
                              <m:t>−1</m:t>
                            </m:r>
                          </m:sup>
                        </m:sSubSup>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𝑧</m:t>
                                </m:r>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𝑧</m:t>
                                </m:r>
                              </m:e>
                              <m:sub>
                                <m:r>
                                  <a:rPr lang="en-US" sz="2400" b="0" i="1" smtClean="0">
                                    <a:latin typeface="Cambria Math" panose="02040503050406030204" pitchFamily="18" charset="0"/>
                                    <a:cs typeface="Arial" panose="020B0604020202020204" pitchFamily="34" charset="0"/>
                                  </a:rPr>
                                  <m:t>𝐻</m:t>
                                </m:r>
                              </m:sub>
                            </m:sSub>
                            <m:r>
                              <a:rPr lang="en-US" altLang="zh-CN" sz="2400" b="0" i="1" smtClean="0">
                                <a:latin typeface="Cambria Math" panose="02040503050406030204" pitchFamily="18" charset="0"/>
                                <a:cs typeface="Arial" panose="020B0604020202020204" pitchFamily="34" charset="0"/>
                              </a:rPr>
                              <m:t>,</m:t>
                            </m:r>
                            <m:sSub>
                              <m:sSubPr>
                                <m:ctrlPr>
                                  <a:rPr lang="en-US" altLang="zh-CN" sz="2400" i="1">
                                    <a:latin typeface="Cambria Math" panose="02040503050406030204" pitchFamily="18" charset="0"/>
                                    <a:cs typeface="Arial" panose="020B0604020202020204" pitchFamily="34" charset="0"/>
                                  </a:rPr>
                                </m:ctrlPr>
                              </m:sSubPr>
                              <m:e>
                                <m:r>
                                  <a:rPr lang="en-US" altLang="zh-CN" sz="2400" i="1">
                                    <a:latin typeface="Cambria Math" panose="02040503050406030204" pitchFamily="18" charset="0"/>
                                    <a:cs typeface="Arial" panose="020B0604020202020204" pitchFamily="34" charset="0"/>
                                  </a:rPr>
                                  <m:t>𝑧</m:t>
                                </m:r>
                              </m:e>
                              <m:sub>
                                <m:r>
                                  <a:rPr lang="en-US" altLang="zh-CN" sz="2400" i="1">
                                    <a:latin typeface="Cambria Math" panose="02040503050406030204" pitchFamily="18" charset="0"/>
                                    <a:cs typeface="Arial" panose="020B0604020202020204" pitchFamily="34" charset="0"/>
                                  </a:rPr>
                                  <m:t>𝐶</m:t>
                                </m:r>
                              </m:sub>
                            </m:sSub>
                          </m:e>
                        </m:d>
                      </m:e>
                    </m:d>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sz="2400" i="1">
                                <a:latin typeface="Cambria Math" panose="02040503050406030204" pitchFamily="18" charset="0"/>
                                <a:cs typeface="Arial" panose="020B0604020202020204" pitchFamily="34" charset="0"/>
                              </a:rPr>
                            </m:ctrlPr>
                          </m:sSubSupPr>
                          <m:e>
                            <m:r>
                              <a:rPr lang="en-US" sz="2400" i="1">
                                <a:latin typeface="Cambria Math" panose="02040503050406030204" pitchFamily="18" charset="0"/>
                                <a:cs typeface="Arial" panose="020B0604020202020204" pitchFamily="34" charset="0"/>
                              </a:rPr>
                              <m:t>𝑓</m:t>
                            </m:r>
                          </m:e>
                          <m:sub>
                            <m:r>
                              <a:rPr lang="en-US" sz="2400" i="1">
                                <a:latin typeface="Cambria Math" panose="02040503050406030204" pitchFamily="18" charset="0"/>
                                <a:cs typeface="Arial" panose="020B0604020202020204" pitchFamily="34" charset="0"/>
                              </a:rPr>
                              <m:t>𝑧</m:t>
                            </m:r>
                          </m:sub>
                          <m:sup>
                            <m:r>
                              <a:rPr lang="en-US" sz="2400" i="1">
                                <a:latin typeface="Cambria Math" panose="02040503050406030204" pitchFamily="18" charset="0"/>
                                <a:cs typeface="Arial" panose="020B0604020202020204" pitchFamily="34" charset="0"/>
                              </a:rPr>
                              <m:t>−1</m:t>
                            </m:r>
                          </m:sup>
                        </m:sSubSup>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sub>
                        </m:sSub>
                      </m:den>
                    </m:f>
                    <m:r>
                      <a:rPr lang="en-US" sz="2400" b="0" i="1" smtClean="0">
                        <a:latin typeface="Cambria Math" panose="02040503050406030204" pitchFamily="18" charset="0"/>
                        <a:cs typeface="Arial" panose="020B0604020202020204" pitchFamily="34" charset="0"/>
                      </a:rPr>
                      <m:t>|</m:t>
                    </m:r>
                  </m:oMath>
                </a14:m>
                <a:r>
                  <a:rPr lang="en-US" sz="2400" i="1" dirty="0">
                    <a:cs typeface="Arial" panose="020B0604020202020204" pitchFamily="34" charset="0"/>
                  </a:rPr>
                  <a:t>. </a:t>
                </a:r>
                <a:r>
                  <a:rPr lang="en-US" sz="2400" dirty="0">
                    <a:cs typeface="Arial" panose="020B0604020202020204" pitchFamily="34" charset="0"/>
                  </a:rPr>
                  <a:t>By constraining this prior, we encourage the conditional independence.</a:t>
                </a:r>
              </a:p>
              <a:p>
                <a:pPr marL="285750" indent="-285750">
                  <a:buFont typeface="Wingdings" panose="05000000000000000000" pitchFamily="2" charset="2"/>
                  <a:buChar char="Ø"/>
                  <a:defRPr/>
                </a:pPr>
                <a:r>
                  <a:rPr lang="en-US" altLang="zh-CN" sz="2400" b="1" dirty="0"/>
                  <a:t>Sparsity</a:t>
                </a:r>
                <a:r>
                  <a:rPr lang="en-US" altLang="zh-CN" sz="2400" dirty="0"/>
                  <a:t>: </a:t>
                </a:r>
                <a:r>
                  <a:rPr lang="en-US" altLang="zh-CN" sz="2400" dirty="0">
                    <a:cs typeface="Arial" panose="020B0604020202020204" pitchFamily="34" charset="0"/>
                  </a:rPr>
                  <a:t>Adding</a:t>
                </a:r>
                <a:r>
                  <a:rPr lang="zh-CN" altLang="en-US" sz="2400" dirty="0">
                    <a:cs typeface="Arial" panose="020B0604020202020204" pitchFamily="34" charset="0"/>
                  </a:rPr>
                  <a:t> </a:t>
                </a:r>
                <a:r>
                  <a:rPr lang="en-US" altLang="zh-CN" sz="2400" dirty="0">
                    <a:cs typeface="Arial" panose="020B0604020202020204" pitchFamily="34" charset="0"/>
                  </a:rPr>
                  <a:t>the</a:t>
                </a:r>
                <a:r>
                  <a:rPr lang="zh-CN" altLang="en-US" sz="2400" dirty="0">
                    <a:cs typeface="Arial" panose="020B0604020202020204" pitchFamily="34" charset="0"/>
                  </a:rPr>
                  <a:t> </a:t>
                </a:r>
                <a:r>
                  <a:rPr lang="en-US" altLang="zh-CN" sz="2400" dirty="0">
                    <a:cs typeface="Arial" panose="020B0604020202020204" pitchFamily="34" charset="0"/>
                  </a:rPr>
                  <a:t>L1</a:t>
                </a:r>
                <a:r>
                  <a:rPr lang="zh-CN" altLang="en-US" sz="2400" dirty="0">
                    <a:cs typeface="Arial" panose="020B0604020202020204" pitchFamily="34" charset="0"/>
                  </a:rPr>
                  <a:t> </a:t>
                </a:r>
                <a:r>
                  <a:rPr lang="en-US" altLang="zh-CN" sz="2400" dirty="0">
                    <a:cs typeface="Arial" panose="020B0604020202020204" pitchFamily="34" charset="0"/>
                  </a:rPr>
                  <a:t>norm</a:t>
                </a:r>
                <a:r>
                  <a:rPr lang="zh-CN" altLang="en-US" sz="2400" dirty="0">
                    <a:cs typeface="Arial" panose="020B0604020202020204" pitchFamily="34" charset="0"/>
                  </a:rPr>
                  <a:t> </a:t>
                </a:r>
                <a:r>
                  <a:rPr lang="en-US" altLang="zh-CN" sz="2400" dirty="0">
                    <a:cs typeface="Arial" panose="020B0604020202020204" pitchFamily="34" charset="0"/>
                  </a:rPr>
                  <a:t>on</a:t>
                </a:r>
                <a:r>
                  <a:rPr lang="zh-CN" altLang="en-US" sz="2400" dirty="0">
                    <a:cs typeface="Arial" panose="020B0604020202020204" pitchFamily="34" charset="0"/>
                  </a:rPr>
                  <a:t> </a:t>
                </a:r>
                <a:r>
                  <a:rPr lang="en-US" altLang="zh-CN" sz="2400" dirty="0">
                    <a:cs typeface="Arial" panose="020B0604020202020204" pitchFamily="34" charset="0"/>
                  </a:rPr>
                  <a:t>the</a:t>
                </a:r>
                <a:r>
                  <a:rPr lang="zh-CN" altLang="en-US" sz="2400" dirty="0">
                    <a:cs typeface="Arial" panose="020B0604020202020204" pitchFamily="34" charset="0"/>
                  </a:rPr>
                  <a:t> </a:t>
                </a:r>
                <a:r>
                  <a:rPr lang="en-US" altLang="zh-CN" sz="2400" dirty="0">
                    <a:cs typeface="Arial" panose="020B0604020202020204" pitchFamily="34" charset="0"/>
                  </a:rPr>
                  <a:t>Jacobin</a:t>
                </a:r>
                <a:r>
                  <a:rPr lang="zh-CN" altLang="en-US" sz="2400" dirty="0">
                    <a:cs typeface="Arial" panose="020B0604020202020204" pitchFamily="34" charset="0"/>
                  </a:rPr>
                  <a:t> </a:t>
                </a:r>
                <a:r>
                  <a:rPr lang="en-US" altLang="zh-CN" sz="2400" dirty="0">
                    <a:cs typeface="Arial" panose="020B0604020202020204" pitchFamily="34" charset="0"/>
                  </a:rPr>
                  <a:t>matrix</a:t>
                </a:r>
                <a:r>
                  <a:rPr lang="zh-CN" altLang="en-US" sz="2400" dirty="0">
                    <a:cs typeface="Arial" panose="020B0604020202020204" pitchFamily="34" charset="0"/>
                  </a:rPr>
                  <a:t> </a:t>
                </a:r>
                <a:r>
                  <a:rPr lang="en-US" altLang="zh-CN" sz="2400" dirty="0">
                    <a:cs typeface="Arial" panose="020B0604020202020204" pitchFamily="34" charset="0"/>
                  </a:rPr>
                  <a:t>of</a:t>
                </a:r>
                <a:r>
                  <a:rPr lang="zh-CN" altLang="en-US" sz="2400" dirty="0">
                    <a:cs typeface="Arial" panose="020B0604020202020204" pitchFamily="34" charset="0"/>
                  </a:rPr>
                  <a:t> </a:t>
                </a:r>
                <a14:m>
                  <m:oMath xmlns:m="http://schemas.openxmlformats.org/officeDocument/2006/math">
                    <m:sSubSup>
                      <m:sSubSupPr>
                        <m:ctrlPr>
                          <a:rPr lang="en-US" sz="2400" i="1" smtClean="0">
                            <a:latin typeface="Cambria Math" panose="02040503050406030204" pitchFamily="18" charset="0"/>
                            <a:cs typeface="Arial" panose="020B0604020202020204" pitchFamily="34" charset="0"/>
                          </a:rPr>
                        </m:ctrlPr>
                      </m:sSubSupPr>
                      <m:e>
                        <m:r>
                          <a:rPr lang="en-US" sz="2400" i="1">
                            <a:latin typeface="Cambria Math" panose="02040503050406030204" pitchFamily="18" charset="0"/>
                            <a:cs typeface="Arial" panose="020B0604020202020204" pitchFamily="34" charset="0"/>
                          </a:rPr>
                          <m:t>𝑓</m:t>
                        </m:r>
                      </m:e>
                      <m:sub>
                        <m:r>
                          <a:rPr lang="en-US" sz="2400" i="1">
                            <a:latin typeface="Cambria Math" panose="02040503050406030204" pitchFamily="18" charset="0"/>
                            <a:cs typeface="Arial" panose="020B0604020202020204" pitchFamily="34" charset="0"/>
                          </a:rPr>
                          <m:t>𝑧</m:t>
                        </m:r>
                      </m:sub>
                      <m:sup>
                        <m:r>
                          <a:rPr lang="en-US" sz="2400" i="1">
                            <a:latin typeface="Cambria Math" panose="02040503050406030204" pitchFamily="18" charset="0"/>
                            <a:cs typeface="Arial" panose="020B0604020202020204" pitchFamily="34" charset="0"/>
                          </a:rPr>
                          <m:t>−1</m:t>
                        </m:r>
                      </m:sup>
                    </m:sSubSup>
                  </m:oMath>
                </a14:m>
                <a:endParaRPr lang="en-US" sz="2400" i="1" dirty="0">
                  <a:cs typeface="Arial" panose="020B0604020202020204" pitchFamily="34" charset="0"/>
                </a:endParaRPr>
              </a:p>
            </p:txBody>
          </p:sp>
        </mc:Choice>
        <mc:Fallback>
          <p:sp>
            <p:nvSpPr>
              <p:cNvPr id="15" name="文本框 3">
                <a:extLst>
                  <a:ext uri="{FF2B5EF4-FFF2-40B4-BE49-F238E27FC236}">
                    <a16:creationId xmlns:a16="http://schemas.microsoft.com/office/drawing/2014/main" id="{FFAE73F4-5F97-F0CB-54C7-200222E65FD2}"/>
                  </a:ext>
                </a:extLst>
              </p:cNvPr>
              <p:cNvSpPr txBox="1">
                <a:spLocks noRot="1" noChangeAspect="1" noMove="1" noResize="1" noEditPoints="1" noAdjustHandles="1" noChangeArrowheads="1" noChangeShapeType="1" noTextEdit="1"/>
              </p:cNvSpPr>
              <p:nvPr/>
            </p:nvSpPr>
            <p:spPr>
              <a:xfrm>
                <a:off x="263353" y="954260"/>
                <a:ext cx="11737304" cy="2559932"/>
              </a:xfrm>
              <a:prstGeom prst="rect">
                <a:avLst/>
              </a:prstGeom>
              <a:blipFill>
                <a:blip r:embed="rId4"/>
                <a:stretch>
                  <a:fillRect l="-648" t="-1485" b="-4455"/>
                </a:stretch>
              </a:blipFill>
            </p:spPr>
            <p:txBody>
              <a:bodyPr/>
              <a:lstStyle/>
              <a:p>
                <a:r>
                  <a:rPr lang="en-CN">
                    <a:noFill/>
                  </a:rPr>
                  <a:t> </a:t>
                </a:r>
              </a:p>
            </p:txBody>
          </p:sp>
        </mc:Fallback>
      </mc:AlternateContent>
      <p:pic>
        <p:nvPicPr>
          <p:cNvPr id="7" name="Picture 6">
            <a:extLst>
              <a:ext uri="{FF2B5EF4-FFF2-40B4-BE49-F238E27FC236}">
                <a16:creationId xmlns:a16="http://schemas.microsoft.com/office/drawing/2014/main" id="{30278866-12BC-2739-3AD9-B0D846B00667}"/>
              </a:ext>
            </a:extLst>
          </p:cNvPr>
          <p:cNvPicPr>
            <a:picLocks noChangeAspect="1"/>
          </p:cNvPicPr>
          <p:nvPr/>
        </p:nvPicPr>
        <p:blipFill>
          <a:blip r:embed="rId5"/>
          <a:stretch>
            <a:fillRect/>
          </a:stretch>
        </p:blipFill>
        <p:spPr>
          <a:xfrm>
            <a:off x="407368" y="3738227"/>
            <a:ext cx="5391001" cy="3075149"/>
          </a:xfrm>
          <a:prstGeom prst="rect">
            <a:avLst/>
          </a:prstGeom>
        </p:spPr>
      </p:pic>
      <p:grpSp>
        <p:nvGrpSpPr>
          <p:cNvPr id="11" name="Group 10">
            <a:extLst>
              <a:ext uri="{FF2B5EF4-FFF2-40B4-BE49-F238E27FC236}">
                <a16:creationId xmlns:a16="http://schemas.microsoft.com/office/drawing/2014/main" id="{6C4E502A-5520-B419-BD07-E72AEF52968C}"/>
              </a:ext>
            </a:extLst>
          </p:cNvPr>
          <p:cNvGrpSpPr/>
          <p:nvPr/>
        </p:nvGrpSpPr>
        <p:grpSpPr>
          <a:xfrm>
            <a:off x="6049765" y="4293096"/>
            <a:ext cx="5727700" cy="2341860"/>
            <a:chOff x="3232150" y="2527300"/>
            <a:chExt cx="5727700" cy="2341860"/>
          </a:xfrm>
        </p:grpSpPr>
        <p:pic>
          <p:nvPicPr>
            <p:cNvPr id="8" name="Picture 7">
              <a:extLst>
                <a:ext uri="{FF2B5EF4-FFF2-40B4-BE49-F238E27FC236}">
                  <a16:creationId xmlns:a16="http://schemas.microsoft.com/office/drawing/2014/main" id="{54134C38-059A-842A-20C3-D57B4FEFBA82}"/>
                </a:ext>
              </a:extLst>
            </p:cNvPr>
            <p:cNvPicPr>
              <a:picLocks noChangeAspect="1"/>
            </p:cNvPicPr>
            <p:nvPr/>
          </p:nvPicPr>
          <p:blipFill>
            <a:blip r:embed="rId6"/>
            <a:stretch>
              <a:fillRect/>
            </a:stretch>
          </p:blipFill>
          <p:spPr>
            <a:xfrm>
              <a:off x="3232150" y="2527300"/>
              <a:ext cx="5727700" cy="1803400"/>
            </a:xfrm>
            <a:prstGeom prst="rect">
              <a:avLst/>
            </a:prstGeom>
          </p:spPr>
        </p:pic>
        <p:pic>
          <p:nvPicPr>
            <p:cNvPr id="9" name="Picture 8">
              <a:extLst>
                <a:ext uri="{FF2B5EF4-FFF2-40B4-BE49-F238E27FC236}">
                  <a16:creationId xmlns:a16="http://schemas.microsoft.com/office/drawing/2014/main" id="{ECA0CF89-2D18-778E-92F7-DD0429B420FD}"/>
                </a:ext>
              </a:extLst>
            </p:cNvPr>
            <p:cNvPicPr>
              <a:picLocks noChangeAspect="1"/>
            </p:cNvPicPr>
            <p:nvPr/>
          </p:nvPicPr>
          <p:blipFill>
            <a:blip r:embed="rId7"/>
            <a:stretch>
              <a:fillRect/>
            </a:stretch>
          </p:blipFill>
          <p:spPr>
            <a:xfrm>
              <a:off x="3791744" y="4310360"/>
              <a:ext cx="3060700" cy="558800"/>
            </a:xfrm>
            <a:prstGeom prst="rect">
              <a:avLst/>
            </a:prstGeom>
          </p:spPr>
        </p:pic>
      </p:grpSp>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2271ADFC-6268-B22A-AE08-F58266C82237}"/>
                  </a:ext>
                </a:extLst>
              </p14:cNvPr>
              <p14:cNvContentPartPr/>
              <p14:nvPr/>
            </p14:nvContentPartPr>
            <p14:xfrm>
              <a:off x="54360" y="1087560"/>
              <a:ext cx="10458360" cy="5574600"/>
            </p14:xfrm>
          </p:contentPart>
        </mc:Choice>
        <mc:Fallback>
          <p:pic>
            <p:nvPicPr>
              <p:cNvPr id="13" name="Ink 12">
                <a:extLst>
                  <a:ext uri="{FF2B5EF4-FFF2-40B4-BE49-F238E27FC236}">
                    <a16:creationId xmlns:a16="http://schemas.microsoft.com/office/drawing/2014/main" id="{2271ADFC-6268-B22A-AE08-F58266C82237}"/>
                  </a:ext>
                </a:extLst>
              </p:cNvPr>
              <p:cNvPicPr/>
              <p:nvPr/>
            </p:nvPicPr>
            <p:blipFill>
              <a:blip r:embed="rId9"/>
              <a:stretch>
                <a:fillRect/>
              </a:stretch>
            </p:blipFill>
            <p:spPr>
              <a:xfrm>
                <a:off x="45000" y="1078200"/>
                <a:ext cx="10477080" cy="5593320"/>
              </a:xfrm>
              <a:prstGeom prst="rect">
                <a:avLst/>
              </a:prstGeom>
            </p:spPr>
          </p:pic>
        </mc:Fallback>
      </mc:AlternateContent>
    </p:spTree>
    <p:custDataLst>
      <p:tags r:id="rId1"/>
    </p:custDataLst>
    <p:extLst>
      <p:ext uri="{BB962C8B-B14F-4D97-AF65-F5344CB8AC3E}">
        <p14:creationId xmlns:p14="http://schemas.microsoft.com/office/powerpoint/2010/main" val="3966373761"/>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2927649" y="122239"/>
            <a:ext cx="7344815"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Synthetic Experiments</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34</a:t>
            </a:fld>
            <a:endParaRPr lang="zh-CN" altLang="en-US"/>
          </a:p>
        </p:txBody>
      </p:sp>
      <p:sp>
        <p:nvSpPr>
          <p:cNvPr id="10" name="文本框 3">
            <a:extLst>
              <a:ext uri="{FF2B5EF4-FFF2-40B4-BE49-F238E27FC236}">
                <a16:creationId xmlns:a16="http://schemas.microsoft.com/office/drawing/2014/main" id="{48AD866B-069D-2D19-B6EC-D2CE927C0657}"/>
              </a:ext>
            </a:extLst>
          </p:cNvPr>
          <p:cNvSpPr txBox="1"/>
          <p:nvPr/>
        </p:nvSpPr>
        <p:spPr>
          <a:xfrm>
            <a:off x="263353" y="954260"/>
            <a:ext cx="11737304" cy="3785652"/>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Apply</a:t>
            </a:r>
            <a:r>
              <a:rPr lang="zh-CN" altLang="en-US" sz="2400" dirty="0"/>
              <a:t> </a:t>
            </a:r>
            <a:r>
              <a:rPr lang="en-US" sz="2400" dirty="0"/>
              <a:t>a 2-layer MLP </a:t>
            </a:r>
            <a:r>
              <a:rPr lang="en-US" altLang="zh-CN" sz="2400" dirty="0"/>
              <a:t>as</a:t>
            </a:r>
            <a:r>
              <a:rPr lang="zh-CN" altLang="en-US" sz="2400" dirty="0"/>
              <a:t> </a:t>
            </a:r>
            <a:r>
              <a:rPr lang="en-US" altLang="zh-CN" sz="2400" dirty="0"/>
              <a:t>the </a:t>
            </a:r>
            <a:r>
              <a:rPr lang="en-US" sz="2400" dirty="0"/>
              <a:t>transition function</a:t>
            </a:r>
            <a:r>
              <a:rPr lang="zh-CN" altLang="en-US" sz="2400" dirty="0"/>
              <a:t> </a:t>
            </a:r>
            <a:r>
              <a:rPr lang="en-US" altLang="zh-CN" sz="2400" dirty="0"/>
              <a:t>and</a:t>
            </a:r>
            <a:r>
              <a:rPr lang="zh-CN" altLang="en-US" sz="2400" dirty="0"/>
              <a:t> </a:t>
            </a:r>
            <a:r>
              <a:rPr lang="en-US" sz="2400" dirty="0"/>
              <a:t>a random three-layer MLP</a:t>
            </a:r>
            <a:r>
              <a:rPr lang="zh-CN" altLang="en-US" sz="2400" dirty="0"/>
              <a:t> </a:t>
            </a:r>
            <a:r>
              <a:rPr lang="en-US" altLang="zh-CN" sz="2400" dirty="0"/>
              <a:t>for</a:t>
            </a:r>
            <a:r>
              <a:rPr lang="zh-CN" altLang="en-US" sz="2400" dirty="0"/>
              <a:t> </a:t>
            </a:r>
            <a:r>
              <a:rPr lang="en-US" altLang="zh-CN" sz="2400" dirty="0"/>
              <a:t>mixing.</a:t>
            </a:r>
          </a:p>
          <a:p>
            <a:pPr marL="285750" indent="-285750">
              <a:buFont typeface="Wingdings" panose="05000000000000000000" pitchFamily="2" charset="2"/>
              <a:buChar char="Ø"/>
              <a:defRPr/>
            </a:pPr>
            <a:r>
              <a:rPr lang="en-US" altLang="zh-CN" sz="2400" dirty="0"/>
              <a:t>Consider both the stationary scenario and non-stationary scenarios.</a:t>
            </a:r>
            <a:r>
              <a:rPr lang="zh-CN" altLang="en-US" sz="2400" dirty="0"/>
              <a:t>  </a:t>
            </a:r>
            <a:r>
              <a:rPr lang="en-US" altLang="zh-CN" sz="2400" dirty="0"/>
              <a:t>For</a:t>
            </a:r>
            <a:r>
              <a:rPr lang="zh-CN" altLang="en-US" sz="2400" dirty="0"/>
              <a:t> </a:t>
            </a:r>
            <a:r>
              <a:rPr lang="en-US" altLang="zh-CN" sz="2400" dirty="0"/>
              <a:t>non-stationary scenarios,</a:t>
            </a:r>
            <a:r>
              <a:rPr lang="zh-CN" altLang="en-US" sz="2400" dirty="0"/>
              <a:t>  </a:t>
            </a:r>
            <a:r>
              <a:rPr lang="en-US" altLang="zh-CN" sz="2400" dirty="0"/>
              <a:t>there may be only casual dynamic changes or both casual dynamic changes and global observations vary.</a:t>
            </a:r>
          </a:p>
          <a:p>
            <a:pPr marL="285750" indent="-285750">
              <a:buFont typeface="Wingdings" panose="05000000000000000000" pitchFamily="2" charset="2"/>
              <a:buChar char="Ø"/>
              <a:defRPr/>
            </a:pPr>
            <a:r>
              <a:rPr lang="en-US" sz="2400" dirty="0"/>
              <a:t>To add changes</a:t>
            </a:r>
            <a:r>
              <a:rPr lang="zh-CN" altLang="en-US" sz="2400" dirty="0"/>
              <a:t> </a:t>
            </a:r>
            <a:r>
              <a:rPr lang="en-US" altLang="zh-CN" sz="2400" dirty="0"/>
              <a:t>to</a:t>
            </a:r>
            <a:r>
              <a:rPr lang="zh-CN" altLang="en-US" sz="2400" dirty="0"/>
              <a:t> </a:t>
            </a:r>
            <a:r>
              <a:rPr lang="en-US" altLang="zh-CN" sz="2400" dirty="0"/>
              <a:t>the</a:t>
            </a:r>
            <a:r>
              <a:rPr lang="zh-CN" altLang="en-US" sz="2400" dirty="0"/>
              <a:t> </a:t>
            </a:r>
            <a:r>
              <a:rPr lang="en-US" altLang="zh-CN" sz="2400" dirty="0"/>
              <a:t>causal</a:t>
            </a:r>
            <a:r>
              <a:rPr lang="zh-CN" altLang="en-US" sz="2400" dirty="0"/>
              <a:t> </a:t>
            </a:r>
            <a:r>
              <a:rPr lang="en-US" altLang="zh-CN" sz="2400" dirty="0"/>
              <a:t>dynamic</a:t>
            </a:r>
            <a:r>
              <a:rPr lang="en-US" sz="2400" dirty="0"/>
              <a:t>, we vary the values of the first layer of the MLP</a:t>
            </a:r>
            <a:r>
              <a:rPr lang="en-US" altLang="zh-CN" sz="2400" dirty="0"/>
              <a:t>.</a:t>
            </a:r>
          </a:p>
          <a:p>
            <a:pPr marL="285750" indent="-285750">
              <a:buFont typeface="Wingdings" panose="05000000000000000000" pitchFamily="2" charset="2"/>
              <a:buChar char="Ø"/>
              <a:defRPr/>
            </a:pPr>
            <a:r>
              <a:rPr lang="en-US" sz="2400" dirty="0"/>
              <a:t>The global change component is sampled from </a:t>
            </a:r>
            <a:r>
              <a:rPr lang="en-US" sz="2400" dirty="0" err="1"/>
              <a:t>i.i.d</a:t>
            </a:r>
            <a:r>
              <a:rPr lang="en-US" sz="2400" dirty="0"/>
              <a:t> Gaussian distribution whose mean and variance are modulated by domain index.</a:t>
            </a:r>
          </a:p>
          <a:p>
            <a:pPr marL="285750" indent="-285750">
              <a:buFont typeface="Wingdings" panose="05000000000000000000" pitchFamily="2" charset="2"/>
              <a:buChar char="Ø"/>
              <a:defRPr/>
            </a:pPr>
            <a:r>
              <a:rPr lang="en-US" altLang="zh-CN" sz="2400" dirty="0"/>
              <a:t>Compared</a:t>
            </a:r>
            <a:r>
              <a:rPr lang="zh-CN" altLang="en-US" sz="2400" dirty="0"/>
              <a:t> </a:t>
            </a:r>
            <a:r>
              <a:rPr lang="en-US" altLang="zh-CN" sz="2400" dirty="0"/>
              <a:t>with</a:t>
            </a:r>
            <a:r>
              <a:rPr lang="zh-CN" altLang="en-US" sz="2400" dirty="0"/>
              <a:t> </a:t>
            </a:r>
            <a:r>
              <a:rPr lang="en-US" altLang="zh-CN" sz="2400" dirty="0"/>
              <a:t>baseline</a:t>
            </a:r>
            <a:r>
              <a:rPr lang="zh-CN" altLang="en-US" sz="2400" dirty="0"/>
              <a:t> </a:t>
            </a:r>
            <a:r>
              <a:rPr lang="en-US" altLang="zh-CN" sz="2400" dirty="0" err="1"/>
              <a:t>betaVAE</a:t>
            </a:r>
            <a:r>
              <a:rPr lang="en-US" altLang="zh-CN" sz="2400" dirty="0"/>
              <a:t>,</a:t>
            </a:r>
            <a:r>
              <a:rPr lang="zh-CN" altLang="en-US" sz="2400" dirty="0"/>
              <a:t> </a:t>
            </a:r>
            <a:r>
              <a:rPr lang="en-US" altLang="zh-CN" sz="2400" dirty="0" err="1"/>
              <a:t>i</a:t>
            </a:r>
            <a:r>
              <a:rPr lang="en-US" altLang="zh-CN" sz="2400" dirty="0"/>
              <a:t>-VAE/</a:t>
            </a:r>
            <a:r>
              <a:rPr lang="zh-CN" altLang="en-US" sz="2400" dirty="0"/>
              <a:t> </a:t>
            </a:r>
            <a:r>
              <a:rPr lang="en-US" altLang="zh-CN" sz="2400" dirty="0"/>
              <a:t>TCL</a:t>
            </a:r>
            <a:r>
              <a:rPr lang="zh-CN" altLang="en-US" sz="2400" dirty="0"/>
              <a:t> </a:t>
            </a:r>
            <a:r>
              <a:rPr lang="en-US" altLang="zh-CN" sz="2400" dirty="0"/>
              <a:t>with</a:t>
            </a:r>
            <a:r>
              <a:rPr lang="zh-CN" altLang="en-US" sz="2400" dirty="0"/>
              <a:t> </a:t>
            </a:r>
            <a:r>
              <a:rPr lang="en-US" altLang="zh-CN" sz="2400" dirty="0"/>
              <a:t>independent</a:t>
            </a:r>
            <a:r>
              <a:rPr lang="zh-CN" altLang="en-US" sz="2400" dirty="0"/>
              <a:t> </a:t>
            </a:r>
            <a:r>
              <a:rPr lang="en-US" altLang="zh-CN" sz="2400" dirty="0"/>
              <a:t>factors,</a:t>
            </a:r>
            <a:r>
              <a:rPr lang="zh-CN" altLang="en-US" sz="2400" dirty="0"/>
              <a:t> </a:t>
            </a:r>
            <a:r>
              <a:rPr lang="en-US" altLang="zh-CN" sz="2400" dirty="0"/>
              <a:t>and</a:t>
            </a:r>
            <a:r>
              <a:rPr lang="zh-CN" altLang="en-US" sz="2400" dirty="0"/>
              <a:t> </a:t>
            </a:r>
            <a:r>
              <a:rPr lang="en-US" altLang="zh-CN" sz="2400" dirty="0"/>
              <a:t>LEAP</a:t>
            </a:r>
            <a:r>
              <a:rPr lang="zh-CN" altLang="en-US" sz="2400" dirty="0"/>
              <a:t> </a:t>
            </a:r>
            <a:r>
              <a:rPr lang="en-US" altLang="zh-CN" sz="2400" dirty="0"/>
              <a:t>which</a:t>
            </a:r>
            <a:r>
              <a:rPr lang="zh-CN" altLang="en-US" sz="2400" dirty="0"/>
              <a:t> </a:t>
            </a:r>
            <a:r>
              <a:rPr lang="en-US" sz="2400" dirty="0"/>
              <a:t>only models nonstationary noise</a:t>
            </a:r>
            <a:r>
              <a:rPr lang="en-US" altLang="zh-CN" sz="2400" dirty="0"/>
              <a:t>.</a:t>
            </a:r>
            <a:r>
              <a:rPr lang="zh-CN" altLang="en-US" sz="2400" dirty="0"/>
              <a:t> </a:t>
            </a:r>
            <a:endParaRPr lang="en-US" altLang="zh-CN" sz="2400" dirty="0"/>
          </a:p>
          <a:p>
            <a:pPr marL="285750" indent="-285750">
              <a:buFont typeface="Wingdings" panose="05000000000000000000" pitchFamily="2" charset="2"/>
              <a:buChar char="Ø"/>
              <a:defRPr/>
            </a:pPr>
            <a:r>
              <a:rPr lang="en-US" altLang="zh-CN" sz="2400" dirty="0"/>
              <a:t>Mean</a:t>
            </a:r>
            <a:r>
              <a:rPr lang="zh-CN" altLang="en-US" sz="2400" dirty="0"/>
              <a:t> </a:t>
            </a:r>
            <a:r>
              <a:rPr lang="en-US" altLang="zh-CN" sz="2400" dirty="0"/>
              <a:t>Correlation</a:t>
            </a:r>
            <a:r>
              <a:rPr lang="zh-CN" altLang="en-US" sz="2400" dirty="0"/>
              <a:t> </a:t>
            </a:r>
            <a:r>
              <a:rPr lang="en-US" altLang="zh-CN" sz="2400" dirty="0"/>
              <a:t>Coefficient</a:t>
            </a:r>
            <a:r>
              <a:rPr lang="zh-CN" altLang="en-US" sz="2400" dirty="0"/>
              <a:t> </a:t>
            </a:r>
            <a:r>
              <a:rPr lang="en-US" altLang="zh-CN" sz="2400" dirty="0"/>
              <a:t>(MCC)</a:t>
            </a:r>
            <a:r>
              <a:rPr lang="zh-CN" altLang="en-US" sz="2400" dirty="0"/>
              <a:t> </a:t>
            </a:r>
            <a:r>
              <a:rPr lang="en-US" altLang="zh-CN" sz="2400" dirty="0"/>
              <a:t>is</a:t>
            </a:r>
            <a:r>
              <a:rPr lang="zh-CN" altLang="en-US" sz="2400" dirty="0"/>
              <a:t> </a:t>
            </a:r>
            <a:r>
              <a:rPr lang="en-US" altLang="zh-CN" sz="2400" dirty="0"/>
              <a:t>used</a:t>
            </a:r>
            <a:r>
              <a:rPr lang="zh-CN" altLang="en-US" sz="2400" dirty="0"/>
              <a:t> </a:t>
            </a:r>
            <a:r>
              <a:rPr lang="en-US" altLang="zh-CN" sz="2400" dirty="0"/>
              <a:t>to</a:t>
            </a:r>
            <a:r>
              <a:rPr lang="zh-CN" altLang="en-US" sz="2400" dirty="0"/>
              <a:t> </a:t>
            </a:r>
            <a:r>
              <a:rPr lang="en-US" altLang="zh-CN" sz="2400" dirty="0"/>
              <a:t>evaluate</a:t>
            </a:r>
            <a:r>
              <a:rPr lang="zh-CN" altLang="en-US" sz="2400" dirty="0"/>
              <a:t> </a:t>
            </a:r>
            <a:r>
              <a:rPr lang="en-US" altLang="zh-CN" sz="2400" dirty="0"/>
              <a:t>the</a:t>
            </a:r>
            <a:r>
              <a:rPr lang="zh-CN" altLang="en-US" sz="2400" dirty="0"/>
              <a:t> </a:t>
            </a:r>
            <a:r>
              <a:rPr lang="en-US" altLang="zh-CN" sz="2400" dirty="0"/>
              <a:t>learned</a:t>
            </a:r>
            <a:r>
              <a:rPr lang="zh-CN" altLang="en-US" sz="2400" dirty="0"/>
              <a:t> </a:t>
            </a:r>
            <a:r>
              <a:rPr lang="en-US" altLang="zh-CN" sz="2400" dirty="0"/>
              <a:t>representation.</a:t>
            </a:r>
            <a:r>
              <a:rPr lang="zh-CN" altLang="en-US" sz="2400" dirty="0"/>
              <a:t> </a:t>
            </a:r>
            <a:endParaRPr lang="en-US" sz="2400" dirty="0"/>
          </a:p>
        </p:txBody>
      </p:sp>
      <p:pic>
        <p:nvPicPr>
          <p:cNvPr id="11" name="Picture 10">
            <a:extLst>
              <a:ext uri="{FF2B5EF4-FFF2-40B4-BE49-F238E27FC236}">
                <a16:creationId xmlns:a16="http://schemas.microsoft.com/office/drawing/2014/main" id="{E40DA9A6-CF6E-F537-BB24-78189C2A5587}"/>
              </a:ext>
            </a:extLst>
          </p:cNvPr>
          <p:cNvPicPr>
            <a:picLocks noChangeAspect="1"/>
          </p:cNvPicPr>
          <p:nvPr/>
        </p:nvPicPr>
        <p:blipFill>
          <a:blip r:embed="rId4"/>
          <a:stretch>
            <a:fillRect/>
          </a:stretch>
        </p:blipFill>
        <p:spPr>
          <a:xfrm>
            <a:off x="288032" y="4653136"/>
            <a:ext cx="11424592" cy="1730632"/>
          </a:xfrm>
          <a:prstGeom prst="rect">
            <a:avLst/>
          </a:prstGeom>
        </p:spPr>
      </p:pic>
    </p:spTree>
    <p:custDataLst>
      <p:tags r:id="rId1"/>
    </p:custDataLst>
    <p:extLst>
      <p:ext uri="{BB962C8B-B14F-4D97-AF65-F5344CB8AC3E}">
        <p14:creationId xmlns:p14="http://schemas.microsoft.com/office/powerpoint/2010/main" val="2163426898"/>
      </p:ext>
    </p:extLst>
  </p:cSld>
  <p:clrMapOvr>
    <a:masterClrMapping/>
  </p:clrMapOvr>
  <mc:AlternateContent xmlns:mc="http://schemas.openxmlformats.org/markup-compatibility/2006">
    <mc:Choice xmlns:p14="http://schemas.microsoft.com/office/powerpoint/2010/main" Requires="p14">
      <p:transition spd="slow" p14:dur="2000" advTm="41687"/>
    </mc:Choice>
    <mc:Fallback>
      <p:transition spd="slow" advTm="41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CN" altLang="zh-CN" sz="3200" b="1" dirty="0"/>
              <a:t>Application</a:t>
            </a:r>
            <a:r>
              <a:rPr lang="en-US" altLang="zh-CN" sz="3200" b="1" dirty="0"/>
              <a:t>:</a:t>
            </a:r>
            <a:r>
              <a:rPr lang="zh-CN" altLang="en-US" sz="3200" b="1" dirty="0"/>
              <a:t> </a:t>
            </a:r>
            <a:r>
              <a:rPr lang="en-US" altLang="zh-CN" sz="3200" b="1" dirty="0"/>
              <a:t>Video</a:t>
            </a:r>
            <a:r>
              <a:rPr lang="zh-CN" altLang="en-US" sz="3200" b="1" dirty="0"/>
              <a:t> </a:t>
            </a:r>
            <a:r>
              <a:rPr lang="en-US" altLang="zh-CN" sz="3200" b="1" dirty="0"/>
              <a:t>Reasoning</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35</a:t>
            </a:fld>
            <a:endParaRPr lang="zh-CN" altLang="en-US"/>
          </a:p>
        </p:txBody>
      </p:sp>
      <p:pic>
        <p:nvPicPr>
          <p:cNvPr id="6" name="Picture 5">
            <a:extLst>
              <a:ext uri="{FF2B5EF4-FFF2-40B4-BE49-F238E27FC236}">
                <a16:creationId xmlns:a16="http://schemas.microsoft.com/office/drawing/2014/main" id="{B3473ADF-4771-6953-BB0A-F75A1C01E4E9}"/>
              </a:ext>
            </a:extLst>
          </p:cNvPr>
          <p:cNvPicPr>
            <a:picLocks noChangeAspect="1"/>
          </p:cNvPicPr>
          <p:nvPr/>
        </p:nvPicPr>
        <p:blipFill rotWithShape="1">
          <a:blip r:embed="rId4"/>
          <a:srcRect l="2338" t="8274" r="2720" b="8696"/>
          <a:stretch/>
        </p:blipFill>
        <p:spPr>
          <a:xfrm>
            <a:off x="506342" y="1937884"/>
            <a:ext cx="11076058" cy="1943099"/>
          </a:xfrm>
          <a:prstGeom prst="rect">
            <a:avLst/>
          </a:prstGeom>
        </p:spPr>
      </p:pic>
      <p:pic>
        <p:nvPicPr>
          <p:cNvPr id="7" name="Picture 6">
            <a:extLst>
              <a:ext uri="{FF2B5EF4-FFF2-40B4-BE49-F238E27FC236}">
                <a16:creationId xmlns:a16="http://schemas.microsoft.com/office/drawing/2014/main" id="{874FF1D1-A85B-F406-3EB4-6E2584C01347}"/>
              </a:ext>
            </a:extLst>
          </p:cNvPr>
          <p:cNvPicPr>
            <a:picLocks noChangeAspect="1"/>
          </p:cNvPicPr>
          <p:nvPr/>
        </p:nvPicPr>
        <p:blipFill rotWithShape="1">
          <a:blip r:embed="rId5"/>
          <a:srcRect l="4574" t="6562" r="4730" b="7662"/>
          <a:stretch/>
        </p:blipFill>
        <p:spPr>
          <a:xfrm>
            <a:off x="587835" y="4153262"/>
            <a:ext cx="4502150" cy="2153374"/>
          </a:xfrm>
          <a:prstGeom prst="rect">
            <a:avLst/>
          </a:prstGeom>
        </p:spPr>
      </p:pic>
      <p:pic>
        <p:nvPicPr>
          <p:cNvPr id="8" name="Picture 7">
            <a:extLst>
              <a:ext uri="{FF2B5EF4-FFF2-40B4-BE49-F238E27FC236}">
                <a16:creationId xmlns:a16="http://schemas.microsoft.com/office/drawing/2014/main" id="{4FF83E78-6721-45AB-27A0-BC1DF01CC847}"/>
              </a:ext>
            </a:extLst>
          </p:cNvPr>
          <p:cNvPicPr>
            <a:picLocks noChangeAspect="1"/>
          </p:cNvPicPr>
          <p:nvPr/>
        </p:nvPicPr>
        <p:blipFill rotWithShape="1">
          <a:blip r:embed="rId6"/>
          <a:srcRect l="3016" t="6525" r="3998" b="7980"/>
          <a:stretch/>
        </p:blipFill>
        <p:spPr>
          <a:xfrm>
            <a:off x="5825988" y="4221088"/>
            <a:ext cx="5420139" cy="2116590"/>
          </a:xfrm>
          <a:prstGeom prst="rect">
            <a:avLst/>
          </a:prstGeom>
        </p:spPr>
      </p:pic>
      <p:sp>
        <p:nvSpPr>
          <p:cNvPr id="10" name="文本框 3">
            <a:extLst>
              <a:ext uri="{FF2B5EF4-FFF2-40B4-BE49-F238E27FC236}">
                <a16:creationId xmlns:a16="http://schemas.microsoft.com/office/drawing/2014/main" id="{48AD866B-069D-2D19-B6EC-D2CE927C0657}"/>
              </a:ext>
            </a:extLst>
          </p:cNvPr>
          <p:cNvSpPr txBox="1"/>
          <p:nvPr/>
        </p:nvSpPr>
        <p:spPr>
          <a:xfrm>
            <a:off x="263353" y="954260"/>
            <a:ext cx="11737304" cy="830997"/>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Video</a:t>
            </a:r>
            <a:r>
              <a:rPr lang="zh-CN" altLang="en-US" sz="2400" dirty="0"/>
              <a:t> </a:t>
            </a:r>
            <a:r>
              <a:rPr lang="en-US" altLang="zh-CN" sz="2400" dirty="0"/>
              <a:t>reasoning</a:t>
            </a:r>
            <a:r>
              <a:rPr lang="zh-CN" altLang="en-US" sz="2400" dirty="0"/>
              <a:t> </a:t>
            </a:r>
            <a:r>
              <a:rPr lang="en-US" altLang="zh-CN" sz="2400" dirty="0"/>
              <a:t>aims</a:t>
            </a:r>
            <a:r>
              <a:rPr lang="zh-CN" altLang="en-US" sz="2400" dirty="0"/>
              <a:t> </a:t>
            </a:r>
            <a:r>
              <a:rPr lang="en-US" altLang="zh-CN" sz="2400" dirty="0"/>
              <a:t>to answer</a:t>
            </a:r>
            <a:r>
              <a:rPr lang="zh-CN" altLang="en-US" sz="2400" dirty="0"/>
              <a:t> </a:t>
            </a:r>
            <a:r>
              <a:rPr lang="en-US" altLang="zh-CN" sz="2400" dirty="0"/>
              <a:t>the</a:t>
            </a:r>
            <a:r>
              <a:rPr lang="zh-CN" altLang="en-US" sz="2400" dirty="0"/>
              <a:t> </a:t>
            </a:r>
            <a:r>
              <a:rPr lang="en-US" altLang="zh-CN" sz="2400" dirty="0"/>
              <a:t>neural</a:t>
            </a:r>
            <a:r>
              <a:rPr lang="zh-CN" altLang="en-US" sz="2400" dirty="0"/>
              <a:t> </a:t>
            </a:r>
            <a:r>
              <a:rPr lang="en-US" altLang="zh-CN" sz="2400" dirty="0"/>
              <a:t>language</a:t>
            </a:r>
            <a:r>
              <a:rPr lang="zh-CN" altLang="en-US" sz="2400" dirty="0"/>
              <a:t> </a:t>
            </a:r>
            <a:r>
              <a:rPr lang="en-US" altLang="zh-CN" sz="2400" dirty="0"/>
              <a:t>reasoning</a:t>
            </a:r>
            <a:r>
              <a:rPr lang="zh-CN" altLang="en-US" sz="2400" dirty="0"/>
              <a:t> </a:t>
            </a:r>
            <a:r>
              <a:rPr lang="en-US" altLang="zh-CN" sz="2400" dirty="0"/>
              <a:t>questions</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video</a:t>
            </a:r>
            <a:r>
              <a:rPr lang="zh-CN" altLang="en-US" sz="2400" dirty="0"/>
              <a:t> </a:t>
            </a:r>
            <a:r>
              <a:rPr lang="en-US" altLang="zh-CN" sz="2400" dirty="0"/>
              <a:t>content,</a:t>
            </a:r>
            <a:r>
              <a:rPr lang="zh-CN" altLang="en-US" sz="2400" dirty="0"/>
              <a:t> </a:t>
            </a:r>
            <a:r>
              <a:rPr lang="en-US" altLang="zh-CN" sz="2400" dirty="0"/>
              <a:t>whose</a:t>
            </a:r>
            <a:r>
              <a:rPr lang="zh-CN" altLang="en-US" sz="2400" dirty="0"/>
              <a:t> </a:t>
            </a:r>
            <a:r>
              <a:rPr lang="en-US" altLang="zh-CN" sz="2400" dirty="0"/>
              <a:t>challenge</a:t>
            </a:r>
            <a:r>
              <a:rPr lang="zh-CN" altLang="en-US" sz="2400" dirty="0"/>
              <a:t> </a:t>
            </a:r>
            <a:r>
              <a:rPr lang="en-US" altLang="zh-CN" sz="2400" dirty="0"/>
              <a:t>lies</a:t>
            </a:r>
            <a:r>
              <a:rPr lang="zh-CN" altLang="en-US" sz="2400" dirty="0"/>
              <a:t> </a:t>
            </a:r>
            <a:r>
              <a:rPr lang="en-US" altLang="zh-CN" sz="2400" dirty="0"/>
              <a:t>in</a:t>
            </a:r>
            <a:r>
              <a:rPr lang="zh-CN" altLang="en-US" sz="2400" dirty="0"/>
              <a:t> </a:t>
            </a:r>
            <a:r>
              <a:rPr lang="en-US" altLang="zh-CN" sz="2400" dirty="0"/>
              <a:t>understanding</a:t>
            </a:r>
            <a:r>
              <a:rPr lang="zh-CN" altLang="en-US" sz="2400" dirty="0"/>
              <a:t> </a:t>
            </a:r>
            <a:r>
              <a:rPr lang="en-US" altLang="zh-CN" sz="2400" dirty="0"/>
              <a:t>the</a:t>
            </a:r>
            <a:r>
              <a:rPr lang="zh-CN" altLang="en-US" sz="2400" dirty="0"/>
              <a:t> </a:t>
            </a:r>
            <a:r>
              <a:rPr lang="en-US" altLang="zh-CN" sz="2400" dirty="0"/>
              <a:t>latent</a:t>
            </a:r>
            <a:r>
              <a:rPr lang="zh-CN" altLang="en-US" sz="2400" dirty="0"/>
              <a:t> </a:t>
            </a:r>
            <a:r>
              <a:rPr lang="en-US" altLang="zh-CN" sz="2400" dirty="0"/>
              <a:t>causal</a:t>
            </a:r>
            <a:r>
              <a:rPr lang="zh-CN" altLang="en-US" sz="2400" dirty="0"/>
              <a:t> </a:t>
            </a:r>
            <a:r>
              <a:rPr lang="en-US" altLang="zh-CN" sz="2400" dirty="0"/>
              <a:t>process.</a:t>
            </a:r>
          </a:p>
        </p:txBody>
      </p:sp>
      <p:sp>
        <p:nvSpPr>
          <p:cNvPr id="11" name="TextBox 10">
            <a:extLst>
              <a:ext uri="{FF2B5EF4-FFF2-40B4-BE49-F238E27FC236}">
                <a16:creationId xmlns:a16="http://schemas.microsoft.com/office/drawing/2014/main" id="{A0C22576-8439-70E9-AE3C-4D9A3A51FCF5}"/>
              </a:ext>
            </a:extLst>
          </p:cNvPr>
          <p:cNvSpPr txBox="1"/>
          <p:nvPr/>
        </p:nvSpPr>
        <p:spPr>
          <a:xfrm>
            <a:off x="4655840" y="6369636"/>
            <a:ext cx="6192688" cy="338554"/>
          </a:xfrm>
          <a:prstGeom prst="rect">
            <a:avLst/>
          </a:prstGeom>
          <a:noFill/>
        </p:spPr>
        <p:txBody>
          <a:bodyPr wrap="square">
            <a:spAutoFit/>
          </a:bodyPr>
          <a:lstStyle/>
          <a:p>
            <a:r>
              <a:rPr lang="en-US" altLang="zh-CN" sz="1600" b="0" i="0" dirty="0">
                <a:solidFill>
                  <a:srgbClr val="222222"/>
                </a:solidFill>
                <a:effectLst/>
                <a:latin typeface="Arial" panose="020B0604020202020204" pitchFamily="34" charset="0"/>
              </a:rPr>
              <a:t>Credited to</a:t>
            </a:r>
            <a:r>
              <a:rPr lang="zh-CN" altLang="en-US" sz="1600" b="0" i="0" dirty="0">
                <a:solidFill>
                  <a:srgbClr val="222222"/>
                </a:solidFill>
                <a:effectLst/>
                <a:latin typeface="Arial" panose="020B0604020202020204" pitchFamily="34" charset="0"/>
              </a:rPr>
              <a:t> </a:t>
            </a:r>
            <a:r>
              <a:rPr lang="en-US" altLang="zh-CN" sz="1600" b="0" i="0" dirty="0">
                <a:solidFill>
                  <a:srgbClr val="222222"/>
                </a:solidFill>
                <a:effectLst/>
                <a:latin typeface="Arial" panose="020B0604020202020204" pitchFamily="34" charset="0"/>
              </a:rPr>
              <a:t>the</a:t>
            </a:r>
            <a:r>
              <a:rPr lang="zh-CN" altLang="en-US" sz="1600" b="0" i="0" dirty="0">
                <a:solidFill>
                  <a:srgbClr val="222222"/>
                </a:solidFill>
                <a:effectLst/>
                <a:latin typeface="Arial" panose="020B0604020202020204" pitchFamily="34" charset="0"/>
              </a:rPr>
              <a:t> </a:t>
            </a:r>
            <a:r>
              <a:rPr lang="en-US" altLang="zh-CN" sz="1600" dirty="0">
                <a:solidFill>
                  <a:srgbClr val="222222"/>
                </a:solidFill>
                <a:latin typeface="Arial" panose="020B0604020202020204" pitchFamily="34" charset="0"/>
              </a:rPr>
              <a:t>SUTD-</a:t>
            </a:r>
            <a:r>
              <a:rPr lang="en-US" altLang="zh-CN" sz="1600" dirty="0" err="1">
                <a:solidFill>
                  <a:srgbClr val="222222"/>
                </a:solidFill>
                <a:latin typeface="Arial" panose="020B0604020202020204" pitchFamily="34" charset="0"/>
              </a:rPr>
              <a:t>TrafficQA</a:t>
            </a:r>
            <a:r>
              <a:rPr lang="zh-CN" altLang="en-US" sz="1600" dirty="0">
                <a:solidFill>
                  <a:srgbClr val="222222"/>
                </a:solidFill>
                <a:latin typeface="Arial" panose="020B0604020202020204" pitchFamily="34" charset="0"/>
              </a:rPr>
              <a:t> </a:t>
            </a:r>
            <a:r>
              <a:rPr lang="en-US" altLang="zh-CN" sz="1600" dirty="0">
                <a:solidFill>
                  <a:srgbClr val="222222"/>
                </a:solidFill>
                <a:latin typeface="Arial" panose="020B0604020202020204" pitchFamily="34" charset="0"/>
              </a:rPr>
              <a:t>dataset</a:t>
            </a:r>
            <a:r>
              <a:rPr lang="zh-CN" altLang="en-US" sz="1600" dirty="0">
                <a:solidFill>
                  <a:srgbClr val="222222"/>
                </a:solidFill>
                <a:latin typeface="Arial" panose="020B0604020202020204" pitchFamily="34" charset="0"/>
              </a:rPr>
              <a:t> </a:t>
            </a:r>
            <a:r>
              <a:rPr lang="en-US" altLang="zh-CN" sz="1600" dirty="0">
                <a:solidFill>
                  <a:srgbClr val="222222"/>
                </a:solidFill>
                <a:latin typeface="Arial" panose="020B0604020202020204" pitchFamily="34" charset="0"/>
              </a:rPr>
              <a:t>(</a:t>
            </a:r>
            <a:r>
              <a:rPr lang="en-US" altLang="zh-CN" sz="1600" dirty="0"/>
              <a:t>Xu.</a:t>
            </a:r>
            <a:r>
              <a:rPr lang="zh-CN" altLang="en-US" sz="1600" dirty="0"/>
              <a:t> </a:t>
            </a:r>
            <a:r>
              <a:rPr lang="en-US" altLang="zh-CN" sz="1600" dirty="0" err="1"/>
              <a:t>et.al</a:t>
            </a:r>
            <a:r>
              <a:rPr lang="en-US" altLang="zh-CN" sz="1600" dirty="0"/>
              <a:t>.</a:t>
            </a:r>
            <a:r>
              <a:rPr lang="zh-CN" altLang="en-US" sz="1600" dirty="0"/>
              <a:t> </a:t>
            </a:r>
            <a:r>
              <a:rPr lang="en-US" altLang="zh-CN" sz="1600" dirty="0"/>
              <a:t>2021</a:t>
            </a:r>
            <a:r>
              <a:rPr lang="en-US" altLang="zh-CN" sz="1600" dirty="0">
                <a:solidFill>
                  <a:srgbClr val="222222"/>
                </a:solidFill>
                <a:latin typeface="Arial" panose="020B0604020202020204" pitchFamily="34" charset="0"/>
              </a:rPr>
              <a:t>)</a:t>
            </a:r>
            <a:endParaRPr lang="en-CN" sz="1600" dirty="0"/>
          </a:p>
        </p:txBody>
      </p:sp>
    </p:spTree>
    <p:custDataLst>
      <p:tags r:id="rId1"/>
    </p:custDataLst>
    <p:extLst>
      <p:ext uri="{BB962C8B-B14F-4D97-AF65-F5344CB8AC3E}">
        <p14:creationId xmlns:p14="http://schemas.microsoft.com/office/powerpoint/2010/main" val="4062238066"/>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2000"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Compared</a:t>
            </a:r>
            <a:r>
              <a:rPr lang="zh-CN" altLang="en-US" sz="3200" b="1" dirty="0"/>
              <a:t> </a:t>
            </a:r>
            <a:r>
              <a:rPr lang="en-US" altLang="zh-CN" sz="3200" b="1" dirty="0"/>
              <a:t>with</a:t>
            </a:r>
            <a:r>
              <a:rPr lang="zh-CN" altLang="en-US" sz="3200" b="1" dirty="0"/>
              <a:t> </a:t>
            </a:r>
            <a:r>
              <a:rPr lang="en-US" altLang="zh-CN" sz="3200" b="1" dirty="0"/>
              <a:t>Existing</a:t>
            </a:r>
            <a:r>
              <a:rPr lang="zh-CN" altLang="en-US" sz="3200" b="1" dirty="0"/>
              <a:t> </a:t>
            </a:r>
            <a:r>
              <a:rPr lang="en-US" altLang="zh-CN" sz="3200" b="1" dirty="0" err="1"/>
              <a:t>VideoQA</a:t>
            </a:r>
            <a:r>
              <a:rPr lang="zh-CN" altLang="en-US" sz="3200" b="1" dirty="0"/>
              <a:t> </a:t>
            </a:r>
            <a:r>
              <a:rPr lang="en-US" altLang="zh-CN" sz="3200" b="1" dirty="0"/>
              <a:t>methods</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36</a:t>
            </a:fld>
            <a:endParaRPr lang="zh-CN" altLang="en-US" dirty="0"/>
          </a:p>
        </p:txBody>
      </p:sp>
      <p:sp>
        <p:nvSpPr>
          <p:cNvPr id="10" name="文本框 3">
            <a:extLst>
              <a:ext uri="{FF2B5EF4-FFF2-40B4-BE49-F238E27FC236}">
                <a16:creationId xmlns:a16="http://schemas.microsoft.com/office/drawing/2014/main" id="{48AD866B-069D-2D19-B6EC-D2CE927C0657}"/>
              </a:ext>
            </a:extLst>
          </p:cNvPr>
          <p:cNvSpPr txBox="1"/>
          <p:nvPr/>
        </p:nvSpPr>
        <p:spPr>
          <a:xfrm>
            <a:off x="263353" y="954260"/>
            <a:ext cx="11737304" cy="83099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Once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identify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causal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dynamics,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efficiently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conduct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video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reasoning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(such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attribution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counterfactual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questions)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 causal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inference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process.</a:t>
            </a:r>
          </a:p>
        </p:txBody>
      </p:sp>
      <p:pic>
        <p:nvPicPr>
          <p:cNvPr id="9" name="Picture 8">
            <a:extLst>
              <a:ext uri="{FF2B5EF4-FFF2-40B4-BE49-F238E27FC236}">
                <a16:creationId xmlns:a16="http://schemas.microsoft.com/office/drawing/2014/main" id="{7503598B-937F-3EEA-B375-C094DDE998A1}"/>
              </a:ext>
            </a:extLst>
          </p:cNvPr>
          <p:cNvPicPr>
            <a:picLocks noChangeAspect="1"/>
          </p:cNvPicPr>
          <p:nvPr/>
        </p:nvPicPr>
        <p:blipFill rotWithShape="1">
          <a:blip r:embed="rId4"/>
          <a:srcRect r="50859" b="12183"/>
          <a:stretch/>
        </p:blipFill>
        <p:spPr>
          <a:xfrm>
            <a:off x="479376" y="1844824"/>
            <a:ext cx="6458772" cy="2304000"/>
          </a:xfrm>
          <a:prstGeom prst="rect">
            <a:avLst/>
          </a:prstGeom>
        </p:spPr>
      </p:pic>
      <p:pic>
        <p:nvPicPr>
          <p:cNvPr id="11" name="Picture 10">
            <a:extLst>
              <a:ext uri="{FF2B5EF4-FFF2-40B4-BE49-F238E27FC236}">
                <a16:creationId xmlns:a16="http://schemas.microsoft.com/office/drawing/2014/main" id="{30EB743F-B153-2D4C-7725-826A46939A66}"/>
              </a:ext>
            </a:extLst>
          </p:cNvPr>
          <p:cNvPicPr>
            <a:picLocks noChangeAspect="1"/>
          </p:cNvPicPr>
          <p:nvPr/>
        </p:nvPicPr>
        <p:blipFill rotWithShape="1">
          <a:blip r:embed="rId4"/>
          <a:srcRect l="50639" b="12183"/>
          <a:stretch/>
        </p:blipFill>
        <p:spPr>
          <a:xfrm>
            <a:off x="479376" y="4149080"/>
            <a:ext cx="6487776" cy="2304000"/>
          </a:xfrm>
          <a:prstGeom prst="rect">
            <a:avLst/>
          </a:prstGeom>
        </p:spPr>
      </p:pic>
      <p:pic>
        <p:nvPicPr>
          <p:cNvPr id="14" name="Graphic 13" descr="Checkbox Checked with solid fill">
            <a:extLst>
              <a:ext uri="{FF2B5EF4-FFF2-40B4-BE49-F238E27FC236}">
                <a16:creationId xmlns:a16="http://schemas.microsoft.com/office/drawing/2014/main" id="{2723085A-E6A7-A8E8-DCEA-9DC0F4F1BD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79927" y="4465528"/>
            <a:ext cx="914400" cy="914400"/>
          </a:xfrm>
          <a:prstGeom prst="rect">
            <a:avLst/>
          </a:prstGeom>
        </p:spPr>
      </p:pic>
      <p:pic>
        <p:nvPicPr>
          <p:cNvPr id="15" name="Graphic 14" descr="Checkbox Crossed with solid fill">
            <a:extLst>
              <a:ext uri="{FF2B5EF4-FFF2-40B4-BE49-F238E27FC236}">
                <a16:creationId xmlns:a16="http://schemas.microsoft.com/office/drawing/2014/main" id="{5FC3B636-1696-A0D0-4726-D62BBBB7EC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79927" y="2399572"/>
            <a:ext cx="914400" cy="914400"/>
          </a:xfrm>
          <a:prstGeom prst="rect">
            <a:avLst/>
          </a:prstGeom>
        </p:spPr>
      </p:pic>
      <p:sp>
        <p:nvSpPr>
          <p:cNvPr id="16" name="文本框 3">
            <a:extLst>
              <a:ext uri="{FF2B5EF4-FFF2-40B4-BE49-F238E27FC236}">
                <a16:creationId xmlns:a16="http://schemas.microsoft.com/office/drawing/2014/main" id="{F52AA747-7A82-7420-CFF8-8DF007D513A3}"/>
              </a:ext>
            </a:extLst>
          </p:cNvPr>
          <p:cNvSpPr txBox="1"/>
          <p:nvPr/>
        </p:nvSpPr>
        <p:spPr>
          <a:xfrm>
            <a:off x="6960096" y="2185015"/>
            <a:ext cx="4236077" cy="156966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Formulate</a:t>
            </a: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VideoQA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cross-modality matching.</a:t>
            </a: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Rely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question-answer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(QA) pairs,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Learn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relations</a:t>
            </a:r>
          </a:p>
        </p:txBody>
      </p:sp>
      <p:sp>
        <p:nvSpPr>
          <p:cNvPr id="17" name="文本框 3">
            <a:extLst>
              <a:ext uri="{FF2B5EF4-FFF2-40B4-BE49-F238E27FC236}">
                <a16:creationId xmlns:a16="http://schemas.microsoft.com/office/drawing/2014/main" id="{BBDF356F-084B-560B-6887-E9924BA06A19}"/>
              </a:ext>
            </a:extLst>
          </p:cNvPr>
          <p:cNvSpPr txBox="1"/>
          <p:nvPr/>
        </p:nvSpPr>
        <p:spPr>
          <a:xfrm>
            <a:off x="6960096" y="4383582"/>
            <a:ext cx="4236077" cy="156966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Don’t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require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QA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pairs.</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Can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efficiently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answer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attribution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counterfactual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questions</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4216D0B-07BE-8ACD-AD84-A99D566D858F}"/>
              </a:ext>
            </a:extLst>
          </p:cNvPr>
          <p:cNvSpPr txBox="1"/>
          <p:nvPr/>
        </p:nvSpPr>
        <p:spPr>
          <a:xfrm>
            <a:off x="9408368" y="6472323"/>
            <a:ext cx="1787805" cy="338554"/>
          </a:xfrm>
          <a:prstGeom prst="rect">
            <a:avLst/>
          </a:prstGeom>
          <a:noFill/>
        </p:spPr>
        <p:txBody>
          <a:bodyPr wrap="square">
            <a:spAutoFit/>
          </a:bodyPr>
          <a:lstStyle/>
          <a:p>
            <a:r>
              <a:rPr lang="en-US" altLang="zh-CN" sz="1600" b="0" i="0" dirty="0">
                <a:solidFill>
                  <a:srgbClr val="222222"/>
                </a:solidFill>
                <a:effectLst/>
                <a:latin typeface="Arial" panose="020B0604020202020204" pitchFamily="34" charset="0"/>
              </a:rPr>
              <a:t>(Chen</a:t>
            </a:r>
            <a:r>
              <a:rPr lang="zh-CN" altLang="en-US" sz="1600" b="0" i="0" dirty="0">
                <a:solidFill>
                  <a:srgbClr val="222222"/>
                </a:solidFill>
                <a:effectLst/>
                <a:latin typeface="Arial" panose="020B0604020202020204" pitchFamily="34" charset="0"/>
              </a:rPr>
              <a:t> </a:t>
            </a:r>
            <a:r>
              <a:rPr lang="en-US" altLang="zh-CN" sz="1600" b="0" i="0" dirty="0">
                <a:solidFill>
                  <a:srgbClr val="222222"/>
                </a:solidFill>
                <a:effectLst/>
                <a:latin typeface="Arial" panose="020B0604020202020204" pitchFamily="34" charset="0"/>
              </a:rPr>
              <a:t>et</a:t>
            </a:r>
            <a:r>
              <a:rPr lang="zh-CN" altLang="en-US" sz="1600" b="0" i="0" dirty="0">
                <a:solidFill>
                  <a:srgbClr val="222222"/>
                </a:solidFill>
                <a:effectLst/>
                <a:latin typeface="Arial" panose="020B0604020202020204" pitchFamily="34" charset="0"/>
              </a:rPr>
              <a:t> </a:t>
            </a:r>
            <a:r>
              <a:rPr lang="en-US" altLang="zh-CN" sz="1600" b="0" i="0" dirty="0">
                <a:solidFill>
                  <a:srgbClr val="222222"/>
                </a:solidFill>
                <a:effectLst/>
                <a:latin typeface="Arial" panose="020B0604020202020204" pitchFamily="34" charset="0"/>
              </a:rPr>
              <a:t>al</a:t>
            </a:r>
            <a:r>
              <a:rPr lang="en-US" sz="1600" b="0" i="0" dirty="0">
                <a:solidFill>
                  <a:srgbClr val="222222"/>
                </a:solidFill>
                <a:effectLst/>
                <a:latin typeface="Arial" panose="020B0604020202020204" pitchFamily="34" charset="0"/>
              </a:rPr>
              <a:t>. </a:t>
            </a:r>
            <a:r>
              <a:rPr lang="en-US" altLang="zh-CN" sz="1600" dirty="0">
                <a:solidFill>
                  <a:srgbClr val="222222"/>
                </a:solidFill>
                <a:latin typeface="Arial" panose="020B0604020202020204" pitchFamily="34" charset="0"/>
              </a:rPr>
              <a:t>2024)</a:t>
            </a:r>
            <a:endParaRPr lang="en-CN" sz="1600" dirty="0"/>
          </a:p>
        </p:txBody>
      </p:sp>
    </p:spTree>
    <p:custDataLst>
      <p:tags r:id="rId1"/>
    </p:custDataLst>
    <p:extLst>
      <p:ext uri="{BB962C8B-B14F-4D97-AF65-F5344CB8AC3E}">
        <p14:creationId xmlns:p14="http://schemas.microsoft.com/office/powerpoint/2010/main" val="3769303565"/>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Overall</a:t>
            </a:r>
            <a:r>
              <a:rPr lang="zh-CN" altLang="en-US" sz="3200" b="1" dirty="0"/>
              <a:t> </a:t>
            </a:r>
            <a:r>
              <a:rPr lang="en-US" altLang="zh-CN" sz="3200" b="1" dirty="0"/>
              <a:t>Framework</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37</a:t>
            </a:fld>
            <a:endParaRPr lang="zh-CN" altLang="en-US" dirty="0"/>
          </a:p>
        </p:txBody>
      </p:sp>
      <p:sp>
        <p:nvSpPr>
          <p:cNvPr id="10" name="文本框 3">
            <a:extLst>
              <a:ext uri="{FF2B5EF4-FFF2-40B4-BE49-F238E27FC236}">
                <a16:creationId xmlns:a16="http://schemas.microsoft.com/office/drawing/2014/main" id="{48AD866B-069D-2D19-B6EC-D2CE927C0657}"/>
              </a:ext>
            </a:extLst>
          </p:cNvPr>
          <p:cNvSpPr txBox="1"/>
          <p:nvPr/>
        </p:nvSpPr>
        <p:spPr>
          <a:xfrm>
            <a:off x="263353" y="954260"/>
            <a:ext cx="11737304" cy="83099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In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training,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learn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latent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causal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process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from</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normal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videos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self-supervision</a:t>
            </a: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During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inference,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identify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root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cause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use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select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answer</a:t>
            </a:r>
          </a:p>
        </p:txBody>
      </p:sp>
      <p:pic>
        <p:nvPicPr>
          <p:cNvPr id="12" name="Picture 11">
            <a:extLst>
              <a:ext uri="{FF2B5EF4-FFF2-40B4-BE49-F238E27FC236}">
                <a16:creationId xmlns:a16="http://schemas.microsoft.com/office/drawing/2014/main" id="{C07C1B7B-95BC-DD22-2066-9B4B5859840A}"/>
              </a:ext>
            </a:extLst>
          </p:cNvPr>
          <p:cNvPicPr>
            <a:picLocks noChangeAspect="1"/>
          </p:cNvPicPr>
          <p:nvPr/>
        </p:nvPicPr>
        <p:blipFill rotWithShape="1">
          <a:blip r:embed="rId4"/>
          <a:srcRect b="47998"/>
          <a:stretch/>
        </p:blipFill>
        <p:spPr>
          <a:xfrm>
            <a:off x="778422" y="1931479"/>
            <a:ext cx="9494042" cy="2505634"/>
          </a:xfrm>
          <a:prstGeom prst="rect">
            <a:avLst/>
          </a:prstGeom>
        </p:spPr>
      </p:pic>
      <p:pic>
        <p:nvPicPr>
          <p:cNvPr id="18" name="Picture 17">
            <a:extLst>
              <a:ext uri="{FF2B5EF4-FFF2-40B4-BE49-F238E27FC236}">
                <a16:creationId xmlns:a16="http://schemas.microsoft.com/office/drawing/2014/main" id="{ECB1E76B-C8A8-C70B-7451-0940C30ACA22}"/>
              </a:ext>
            </a:extLst>
          </p:cNvPr>
          <p:cNvPicPr>
            <a:picLocks noChangeAspect="1"/>
          </p:cNvPicPr>
          <p:nvPr/>
        </p:nvPicPr>
        <p:blipFill rotWithShape="1">
          <a:blip r:embed="rId4"/>
          <a:srcRect t="52002"/>
          <a:stretch/>
        </p:blipFill>
        <p:spPr>
          <a:xfrm>
            <a:off x="778422" y="4437112"/>
            <a:ext cx="9494042" cy="2312771"/>
          </a:xfrm>
          <a:prstGeom prst="rect">
            <a:avLst/>
          </a:prstGeom>
        </p:spPr>
      </p:pic>
    </p:spTree>
    <p:custDataLst>
      <p:tags r:id="rId1"/>
    </p:custDataLst>
    <p:extLst>
      <p:ext uri="{BB962C8B-B14F-4D97-AF65-F5344CB8AC3E}">
        <p14:creationId xmlns:p14="http://schemas.microsoft.com/office/powerpoint/2010/main" val="2437401187"/>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Algorithm</a:t>
            </a:r>
            <a:r>
              <a:rPr lang="zh-CN" altLang="en-US" sz="3200" b="1" dirty="0"/>
              <a:t> </a:t>
            </a:r>
            <a:r>
              <a:rPr lang="en-US" altLang="zh-CN" sz="3200" b="1" dirty="0"/>
              <a:t>Details</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38</a:t>
            </a:fld>
            <a:endParaRPr lang="zh-CN" altLang="en-US" dirty="0"/>
          </a:p>
        </p:txBody>
      </p:sp>
      <mc:AlternateContent xmlns:mc="http://schemas.openxmlformats.org/markup-compatibility/2006" xmlns:a14="http://schemas.microsoft.com/office/drawing/2010/main">
        <mc:Choice Requires="a14">
          <p:sp>
            <p:nvSpPr>
              <p:cNvPr id="10" name="文本框 3">
                <a:extLst>
                  <a:ext uri="{FF2B5EF4-FFF2-40B4-BE49-F238E27FC236}">
                    <a16:creationId xmlns:a16="http://schemas.microsoft.com/office/drawing/2014/main" id="{48AD866B-069D-2D19-B6EC-D2CE927C0657}"/>
                  </a:ext>
                </a:extLst>
              </p:cNvPr>
              <p:cNvSpPr txBox="1"/>
              <p:nvPr/>
            </p:nvSpPr>
            <p:spPr>
              <a:xfrm>
                <a:off x="263353" y="954260"/>
                <a:ext cx="11737304" cy="3384132"/>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Identify</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root</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cause</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root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cause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abnormal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videos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comparing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them with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learned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causal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structures.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Specifically,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variable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with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 notable shift in 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learned local causal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processes.</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algn="ct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0" smtClean="0">
                            <a:latin typeface="Cambria Math" panose="02040503050406030204" pitchFamily="18" charset="0"/>
                            <a:cs typeface="Times New Roman" panose="02020603050405020304" pitchFamily="18" charset="0"/>
                          </a:rPr>
                          <m:t>𝐱</m:t>
                        </m:r>
                        <m:r>
                          <a:rPr lang="en-US" altLang="zh-CN" sz="2400" b="1" i="1" smtClean="0">
                            <a:latin typeface="Cambria Math" panose="02040503050406030204" pitchFamily="18" charset="0"/>
                            <a:cs typeface="Times New Roman" panose="02020603050405020304" pitchFamily="18" charset="0"/>
                          </a:rPr>
                          <m:t>′</m:t>
                        </m:r>
                      </m:e>
                      <m:sub>
                        <m:r>
                          <a:rPr lang="en-US" altLang="zh-CN" sz="2400" b="1" i="0" smtClean="0">
                            <a:latin typeface="Cambria Math" panose="02040503050406030204" pitchFamily="18" charset="0"/>
                            <a:cs typeface="Times New Roman" panose="02020603050405020304" pitchFamily="18" charset="0"/>
                          </a:rPr>
                          <m:t>𝐂</m:t>
                        </m:r>
                      </m:sub>
                    </m:sSub>
                    <m:r>
                      <a:rPr lang="en-US" altLang="zh-CN" sz="2400" b="1" i="0" smtClean="0">
                        <a:latin typeface="Cambria Math" panose="02040503050406030204" pitchFamily="18" charset="0"/>
                        <a:cs typeface="Times New Roman" panose="02020603050405020304" pitchFamily="18" charset="0"/>
                      </a:rPr>
                      <m:t>=</m:t>
                    </m:r>
                    <m:r>
                      <m:rPr>
                        <m:sty m:val="p"/>
                      </m:rPr>
                      <a:rPr lang="en-US" altLang="zh-CN" sz="2400" b="1" i="0" smtClean="0">
                        <a:latin typeface="Cambria Math" panose="02040503050406030204" pitchFamily="18" charset="0"/>
                        <a:cs typeface="Times New Roman" panose="02020603050405020304" pitchFamily="18" charset="0"/>
                      </a:rPr>
                      <m:t>arg</m:t>
                    </m:r>
                    <m:r>
                      <a:rPr lang="zh-CN" altLang="en-US" sz="2400" b="1" i="0" smtClean="0">
                        <a:latin typeface="Cambria Math" panose="02040503050406030204" pitchFamily="18" charset="0"/>
                        <a:cs typeface="Times New Roman" panose="02020603050405020304" pitchFamily="18" charset="0"/>
                      </a:rPr>
                      <m:t> </m:t>
                    </m:r>
                    <m:func>
                      <m:funcPr>
                        <m:ctrlPr>
                          <a:rPr lang="en-US" altLang="zh-CN" sz="2400" b="1" i="1" smtClean="0">
                            <a:latin typeface="Cambria Math" panose="02040503050406030204" pitchFamily="18" charset="0"/>
                            <a:cs typeface="Times New Roman" panose="02020603050405020304" pitchFamily="18" charset="0"/>
                          </a:rPr>
                        </m:ctrlPr>
                      </m:funcPr>
                      <m:fName>
                        <m:limLow>
                          <m:limLowPr>
                            <m:ctrlPr>
                              <a:rPr lang="en-US" altLang="zh-CN" sz="2400" b="1" i="1" smtClean="0">
                                <a:latin typeface="Cambria Math" panose="02040503050406030204" pitchFamily="18" charset="0"/>
                                <a:cs typeface="Times New Roman" panose="02020603050405020304" pitchFamily="18" charset="0"/>
                              </a:rPr>
                            </m:ctrlPr>
                          </m:limLowPr>
                          <m:e>
                            <m:r>
                              <m:rPr>
                                <m:sty m:val="p"/>
                              </m:rPr>
                              <a:rPr lang="en-US" altLang="zh-CN" sz="2400" b="0" i="0" smtClean="0">
                                <a:latin typeface="Cambria Math" panose="02040503050406030204" pitchFamily="18" charset="0"/>
                                <a:cs typeface="Times New Roman" panose="02020603050405020304" pitchFamily="18" charset="0"/>
                              </a:rPr>
                              <m:t>max</m:t>
                            </m:r>
                          </m:e>
                          <m:lim>
                            <m:r>
                              <a:rPr lang="en-US" altLang="zh-CN" sz="2400" b="1" i="1" smtClean="0">
                                <a:latin typeface="Cambria Math" panose="02040503050406030204" pitchFamily="18" charset="0"/>
                                <a:cs typeface="Times New Roman" panose="02020603050405020304" pitchFamily="18" charset="0"/>
                              </a:rPr>
                              <m:t>𝒕</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𝒊</m:t>
                            </m:r>
                          </m:lim>
                        </m:limLow>
                      </m:fName>
                      <m:e>
                        <m:d>
                          <m:dPr>
                            <m:begChr m:val="‖"/>
                            <m:endChr m:val="‖"/>
                            <m:ctrlPr>
                              <a:rPr lang="en-US" altLang="zh-CN" sz="2400" b="1" i="1">
                                <a:latin typeface="Cambria Math" panose="02040503050406030204" pitchFamily="18" charset="0"/>
                                <a:cs typeface="Times New Roman" panose="02020603050405020304" pitchFamily="18" charset="0"/>
                              </a:rPr>
                            </m:ctrlPr>
                          </m:dPr>
                          <m:e>
                            <m:sSub>
                              <m:sSubPr>
                                <m:ctrlPr>
                                  <a:rPr lang="en-US" altLang="zh-CN" sz="2400" b="1" i="1">
                                    <a:latin typeface="Cambria Math" panose="02040503050406030204" pitchFamily="18" charset="0"/>
                                    <a:cs typeface="Times New Roman" panose="02020603050405020304" pitchFamily="18" charset="0"/>
                                  </a:rPr>
                                </m:ctrlPr>
                              </m:sSubPr>
                              <m:e>
                                <m:acc>
                                  <m:accPr>
                                    <m:chr m:val="̂"/>
                                    <m:ctrlPr>
                                      <a:rPr lang="en-US" altLang="zh-CN" sz="2400" b="1" i="1">
                                        <a:latin typeface="Cambria Math" panose="02040503050406030204" pitchFamily="18" charset="0"/>
                                        <a:cs typeface="Times New Roman" panose="02020603050405020304" pitchFamily="18" charset="0"/>
                                      </a:rPr>
                                    </m:ctrlPr>
                                  </m:accPr>
                                  <m:e>
                                    <m:r>
                                      <a:rPr lang="en-US" altLang="zh-CN" sz="2400" b="1">
                                        <a:latin typeface="Cambria Math" panose="02040503050406030204" pitchFamily="18" charset="0"/>
                                        <a:cs typeface="Times New Roman" panose="02020603050405020304" pitchFamily="18" charset="0"/>
                                      </a:rPr>
                                      <m:t>𝐱</m:t>
                                    </m:r>
                                  </m:e>
                                </m:acc>
                                <m:r>
                                  <a:rPr lang="en-US" altLang="zh-CN" sz="2400" b="1" i="1">
                                    <a:latin typeface="Cambria Math" panose="02040503050406030204" pitchFamily="18" charset="0"/>
                                    <a:cs typeface="Times New Roman" panose="02020603050405020304" pitchFamily="18" charset="0"/>
                                  </a:rPr>
                                  <m:t>′</m:t>
                                </m:r>
                              </m:e>
                              <m:sub>
                                <m:r>
                                  <a:rPr lang="en-US" altLang="zh-CN" sz="2400" i="1">
                                    <a:latin typeface="Cambria Math" panose="02040503050406030204" pitchFamily="18" charset="0"/>
                                    <a:cs typeface="Times New Roman" panose="02020603050405020304" pitchFamily="18" charset="0"/>
                                  </a:rPr>
                                  <m:t>𝑡</m:t>
                                </m:r>
                                <m:r>
                                  <a:rPr lang="en-US" altLang="zh-CN" sz="2400"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cs typeface="Times New Roman" panose="02020603050405020304" pitchFamily="18" charset="0"/>
                                  </a:rPr>
                                  <m:t>𝒊</m:t>
                                </m:r>
                              </m:sub>
                            </m:sSub>
                            <m:r>
                              <a:rPr lang="en-US" altLang="zh-CN" sz="2400" b="1" i="1">
                                <a:latin typeface="Cambria Math" panose="02040503050406030204" pitchFamily="18" charset="0"/>
                                <a:cs typeface="Times New Roman" panose="02020603050405020304" pitchFamily="18" charset="0"/>
                              </a:rPr>
                              <m:t>−</m:t>
                            </m:r>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a:latin typeface="Cambria Math" panose="02040503050406030204" pitchFamily="18" charset="0"/>
                                    <a:cs typeface="Times New Roman" panose="02020603050405020304" pitchFamily="18" charset="0"/>
                                  </a:rPr>
                                  <m:t>𝐱</m:t>
                                </m:r>
                                <m:r>
                                  <a:rPr lang="en-US" altLang="zh-CN" sz="2400" b="1" i="1">
                                    <a:latin typeface="Cambria Math" panose="02040503050406030204" pitchFamily="18" charset="0"/>
                                    <a:cs typeface="Times New Roman" panose="02020603050405020304" pitchFamily="18" charset="0"/>
                                  </a:rPr>
                                  <m:t>′</m:t>
                                </m:r>
                              </m:e>
                              <m:sub>
                                <m:r>
                                  <a:rPr lang="en-US" altLang="zh-CN" sz="2400" b="1" i="1">
                                    <a:latin typeface="Cambria Math" panose="02040503050406030204" pitchFamily="18" charset="0"/>
                                    <a:cs typeface="Times New Roman" panose="02020603050405020304" pitchFamily="18" charset="0"/>
                                  </a:rPr>
                                  <m:t>𝒕</m:t>
                                </m:r>
                                <m:r>
                                  <a:rPr lang="en-US" altLang="zh-CN" sz="2400" b="1"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cs typeface="Times New Roman" panose="02020603050405020304" pitchFamily="18" charset="0"/>
                                  </a:rPr>
                                  <m:t>𝒊</m:t>
                                </m:r>
                              </m:sub>
                            </m:sSub>
                          </m:e>
                        </m:d>
                      </m:e>
                    </m:func>
                  </m:oMath>
                </a14:m>
                <a:r>
                  <a:rPr lang="en-US" altLang="zh-CN" sz="2400" b="1" dirty="0">
                    <a:latin typeface="Times New Roman" panose="02020603050405020304" pitchFamily="18" charset="0"/>
                    <a:cs typeface="Times New Roman" panose="02020603050405020304" pitchFamily="18" charset="0"/>
                  </a:rPr>
                  <a:t>,</a:t>
                </a:r>
              </a:p>
              <a:p>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identify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variable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needs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outlier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noise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for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reconstruction:</a:t>
                </a:r>
              </a:p>
              <a:p>
                <a:pPr algn="ctr"/>
                <a14:m>
                  <m:oMath xmlns:m="http://schemas.openxmlformats.org/officeDocument/2006/math">
                    <m:sSub>
                      <m:sSubPr>
                        <m:ctrlPr>
                          <a:rPr lang="en-US" altLang="zh-CN" sz="2400" b="1" i="1" smtClean="0">
                            <a:latin typeface="Cambria Math" panose="02040503050406030204" pitchFamily="18" charset="0"/>
                            <a:cs typeface="Times New Roman" panose="02020603050405020304" pitchFamily="18" charset="0"/>
                          </a:rPr>
                        </m:ctrlPr>
                      </m:sSubPr>
                      <m:e>
                        <m:r>
                          <a:rPr lang="en-US" altLang="zh-CN" sz="2400" b="1" i="0" smtClean="0">
                            <a:latin typeface="Cambria Math" panose="02040503050406030204" pitchFamily="18" charset="0"/>
                            <a:cs typeface="Times New Roman" panose="02020603050405020304" pitchFamily="18" charset="0"/>
                          </a:rPr>
                          <m:t>𝐱</m:t>
                        </m:r>
                        <m:r>
                          <a:rPr lang="en-US" altLang="zh-CN" sz="2400" b="1" i="1" smtClean="0">
                            <a:latin typeface="Cambria Math" panose="02040503050406030204" pitchFamily="18" charset="0"/>
                            <a:cs typeface="Times New Roman" panose="02020603050405020304" pitchFamily="18" charset="0"/>
                          </a:rPr>
                          <m:t>′</m:t>
                        </m:r>
                      </m:e>
                      <m:sub>
                        <m:r>
                          <a:rPr lang="en-US" altLang="zh-CN" sz="2400" b="1" i="0" smtClean="0">
                            <a:latin typeface="Cambria Math" panose="02040503050406030204" pitchFamily="18" charset="0"/>
                            <a:cs typeface="Times New Roman" panose="02020603050405020304" pitchFamily="18" charset="0"/>
                          </a:rPr>
                          <m:t>𝐂</m:t>
                        </m:r>
                      </m:sub>
                    </m:sSub>
                    <m:r>
                      <a:rPr lang="en-US" altLang="zh-CN" sz="2400" b="1" i="0" smtClean="0">
                        <a:latin typeface="Cambria Math" panose="02040503050406030204" pitchFamily="18" charset="0"/>
                        <a:cs typeface="Times New Roman" panose="02020603050405020304" pitchFamily="18" charset="0"/>
                      </a:rPr>
                      <m:t>=</m:t>
                    </m:r>
                    <m:r>
                      <m:rPr>
                        <m:sty m:val="p"/>
                      </m:rPr>
                      <a:rPr lang="en-US" altLang="zh-CN" sz="2400" b="1" i="0" smtClean="0">
                        <a:latin typeface="Cambria Math" panose="02040503050406030204" pitchFamily="18" charset="0"/>
                        <a:cs typeface="Times New Roman" panose="02020603050405020304" pitchFamily="18" charset="0"/>
                      </a:rPr>
                      <m:t>arg</m:t>
                    </m:r>
                    <m:r>
                      <a:rPr lang="zh-CN" altLang="en-US" sz="2400" b="1" i="0" smtClean="0">
                        <a:latin typeface="Cambria Math" panose="02040503050406030204" pitchFamily="18" charset="0"/>
                        <a:cs typeface="Times New Roman" panose="02020603050405020304" pitchFamily="18" charset="0"/>
                      </a:rPr>
                      <m:t> </m:t>
                    </m:r>
                    <m:func>
                      <m:funcPr>
                        <m:ctrlPr>
                          <a:rPr lang="en-US" altLang="zh-CN" sz="2400" b="1" i="1" smtClean="0">
                            <a:latin typeface="Cambria Math" panose="02040503050406030204" pitchFamily="18" charset="0"/>
                            <a:cs typeface="Times New Roman" panose="02020603050405020304" pitchFamily="18" charset="0"/>
                          </a:rPr>
                        </m:ctrlPr>
                      </m:funcPr>
                      <m:fName>
                        <m:limLow>
                          <m:limLowPr>
                            <m:ctrlPr>
                              <a:rPr lang="en-US" altLang="zh-CN" sz="2400" b="1" i="1" smtClean="0">
                                <a:latin typeface="Cambria Math" panose="02040503050406030204" pitchFamily="18" charset="0"/>
                                <a:cs typeface="Times New Roman" panose="02020603050405020304" pitchFamily="18" charset="0"/>
                              </a:rPr>
                            </m:ctrlPr>
                          </m:limLowPr>
                          <m:e>
                            <m:r>
                              <m:rPr>
                                <m:sty m:val="p"/>
                              </m:rPr>
                              <a:rPr lang="en-US" altLang="zh-CN" sz="2400" b="0" i="0" smtClean="0">
                                <a:latin typeface="Cambria Math" panose="02040503050406030204" pitchFamily="18" charset="0"/>
                                <a:cs typeface="Times New Roman" panose="02020603050405020304" pitchFamily="18" charset="0"/>
                              </a:rPr>
                              <m:t>max</m:t>
                            </m:r>
                          </m:e>
                          <m:lim>
                            <m:r>
                              <a:rPr lang="en-US" altLang="zh-CN" sz="2400" b="1" i="1" smtClean="0">
                                <a:latin typeface="Cambria Math" panose="02040503050406030204" pitchFamily="18" charset="0"/>
                                <a:cs typeface="Times New Roman" panose="02020603050405020304" pitchFamily="18" charset="0"/>
                              </a:rPr>
                              <m:t>𝒕</m:t>
                            </m:r>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𝒊</m:t>
                            </m:r>
                          </m:lim>
                        </m:limLow>
                      </m:fName>
                      <m:e>
                        <m:sSub>
                          <m:sSubPr>
                            <m:ctrlP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latin typeface="Cambria Math" panose="02040503050406030204" pitchFamily="18" charset="0"/>
                                    <a:ea typeface="Cambria Math" panose="02040503050406030204" pitchFamily="18" charset="0"/>
                                    <a:cs typeface="Times New Roman" panose="02020603050405020304" pitchFamily="18" charset="0"/>
                                  </a:rPr>
                                  <m:t>𝜖</m:t>
                                </m:r>
                              </m:e>
                            </m:acc>
                          </m:e>
                          <m:sub>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𝒕</m:t>
                            </m:r>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𝒊</m:t>
                            </m:r>
                          </m:sub>
                        </m:sSub>
                      </m:e>
                    </m:func>
                  </m:oMath>
                </a14:m>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400" b="1"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2400" b="1" i="1">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2400" b="1"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latin typeface="Cambria Math" panose="02040503050406030204" pitchFamily="18" charset="0"/>
                                <a:ea typeface="Cambria Math" panose="02040503050406030204" pitchFamily="18" charset="0"/>
                                <a:cs typeface="Times New Roman" panose="02020603050405020304" pitchFamily="18" charset="0"/>
                              </a:rPr>
                              <m:t>𝜖</m:t>
                            </m:r>
                          </m:e>
                        </m:acc>
                      </m:e>
                      <m:sub>
                        <m:r>
                          <a:rPr lang="en-US" altLang="zh-CN" sz="2400" b="1" i="1">
                            <a:latin typeface="Cambria Math" panose="02040503050406030204" pitchFamily="18" charset="0"/>
                            <a:ea typeface="Cambria Math" panose="02040503050406030204" pitchFamily="18" charset="0"/>
                            <a:cs typeface="Times New Roman" panose="02020603050405020304" pitchFamily="18" charset="0"/>
                          </a:rPr>
                          <m:t>𝒕</m:t>
                        </m:r>
                        <m:r>
                          <a:rPr lang="en-US" altLang="zh-CN" sz="24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ea typeface="Cambria Math" panose="02040503050406030204" pitchFamily="18" charset="0"/>
                            <a:cs typeface="Times New Roman" panose="02020603050405020304" pitchFamily="18" charset="0"/>
                          </a:rPr>
                          <m:t>𝒊</m:t>
                        </m:r>
                      </m:sub>
                    </m:sSub>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limLow>
                      <m:limLowPr>
                        <m:ctrlPr>
                          <a:rPr lang="en-US" altLang="zh-CN" sz="2400" b="1" i="1">
                            <a:latin typeface="Cambria Math" panose="02040503050406030204" pitchFamily="18" charset="0"/>
                            <a:cs typeface="Times New Roman" panose="02020603050405020304" pitchFamily="18" charset="0"/>
                          </a:rPr>
                        </m:ctrlPr>
                      </m:limLowPr>
                      <m:e>
                        <m:r>
                          <a:rPr lang="zh-CN" altLang="en-US" sz="2400" smtClean="0">
                            <a:latin typeface="Cambria Math" panose="02040503050406030204" pitchFamily="18" charset="0"/>
                            <a:cs typeface="Times New Roman" panose="02020603050405020304" pitchFamily="18" charset="0"/>
                          </a:rPr>
                          <m:t> </m:t>
                        </m:r>
                        <m:r>
                          <m:rPr>
                            <m:sty m:val="p"/>
                          </m:rPr>
                          <a:rPr lang="en-US" altLang="zh-CN" sz="2400">
                            <a:latin typeface="Cambria Math" panose="02040503050406030204" pitchFamily="18" charset="0"/>
                            <a:cs typeface="Times New Roman" panose="02020603050405020304" pitchFamily="18" charset="0"/>
                          </a:rPr>
                          <m:t>min</m:t>
                        </m:r>
                      </m:e>
                      <m:lim>
                        <m:sSub>
                          <m:sSubPr>
                            <m:ctrlPr>
                              <a:rPr lang="en-US" altLang="zh-CN" sz="2400"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𝜖</m:t>
                            </m:r>
                          </m:e>
                          <m:sub>
                            <m:r>
                              <a:rPr lang="en-US" altLang="zh-CN" sz="2400" b="1" i="1">
                                <a:latin typeface="Cambria Math" panose="02040503050406030204" pitchFamily="18" charset="0"/>
                                <a:ea typeface="Cambria Math" panose="02040503050406030204" pitchFamily="18" charset="0"/>
                                <a:cs typeface="Times New Roman" panose="02020603050405020304" pitchFamily="18" charset="0"/>
                              </a:rPr>
                              <m:t>𝒌</m:t>
                            </m:r>
                          </m:sub>
                        </m:sSub>
                      </m:lim>
                    </m:limLow>
                    <m:d>
                      <m:dPr>
                        <m:begChr m:val="‖"/>
                        <m:endChr m:val="‖"/>
                        <m:ctrlPr>
                          <a:rPr lang="en-US" altLang="zh-CN" sz="2400" b="1" i="1">
                            <a:latin typeface="Cambria Math" panose="02040503050406030204" pitchFamily="18" charset="0"/>
                            <a:cs typeface="Times New Roman" panose="02020603050405020304" pitchFamily="18" charset="0"/>
                          </a:rPr>
                        </m:ctrlPr>
                      </m:dPr>
                      <m:e>
                        <m:sSub>
                          <m:sSubPr>
                            <m:ctrlPr>
                              <a:rPr lang="en-US" altLang="zh-CN" sz="2400" b="1" i="1">
                                <a:latin typeface="Cambria Math" panose="02040503050406030204" pitchFamily="18" charset="0"/>
                                <a:cs typeface="Times New Roman" panose="02020603050405020304" pitchFamily="18" charset="0"/>
                              </a:rPr>
                            </m:ctrlPr>
                          </m:sSubPr>
                          <m:e>
                            <m:acc>
                              <m:accPr>
                                <m:chr m:val="̂"/>
                                <m:ctrlPr>
                                  <a:rPr lang="en-US" altLang="zh-CN" sz="2400" b="1" i="1">
                                    <a:latin typeface="Cambria Math" panose="02040503050406030204" pitchFamily="18" charset="0"/>
                                    <a:cs typeface="Times New Roman" panose="02020603050405020304" pitchFamily="18" charset="0"/>
                                  </a:rPr>
                                </m:ctrlPr>
                              </m:accPr>
                              <m:e>
                                <m:r>
                                  <a:rPr lang="en-US" altLang="zh-CN" sz="2400" b="1">
                                    <a:latin typeface="Cambria Math" panose="02040503050406030204" pitchFamily="18" charset="0"/>
                                    <a:cs typeface="Times New Roman" panose="02020603050405020304" pitchFamily="18" charset="0"/>
                                  </a:rPr>
                                  <m:t>𝐱</m:t>
                                </m:r>
                              </m:e>
                            </m:acc>
                            <m:r>
                              <a:rPr lang="en-US" altLang="zh-CN" sz="2400" b="1" i="1">
                                <a:latin typeface="Cambria Math" panose="02040503050406030204" pitchFamily="18" charset="0"/>
                                <a:cs typeface="Times New Roman" panose="02020603050405020304" pitchFamily="18" charset="0"/>
                              </a:rPr>
                              <m:t>′</m:t>
                            </m:r>
                          </m:e>
                          <m:sub>
                            <m:r>
                              <a:rPr lang="en-US" altLang="zh-CN" sz="2400" i="1">
                                <a:latin typeface="Cambria Math" panose="02040503050406030204" pitchFamily="18" charset="0"/>
                                <a:cs typeface="Times New Roman" panose="02020603050405020304" pitchFamily="18" charset="0"/>
                              </a:rPr>
                              <m:t>𝑡</m:t>
                            </m:r>
                            <m:r>
                              <a:rPr lang="en-US" altLang="zh-CN" sz="2400"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cs typeface="Times New Roman" panose="02020603050405020304" pitchFamily="18" charset="0"/>
                              </a:rPr>
                              <m:t>𝒊</m:t>
                            </m:r>
                          </m:sub>
                        </m:sSub>
                        <m:r>
                          <a:rPr lang="en-US" altLang="zh-CN" sz="2400" b="1" i="1" smtClean="0">
                            <a:latin typeface="Cambria Math" panose="02040503050406030204" pitchFamily="18" charset="0"/>
                            <a:cs typeface="Times New Roman" panose="02020603050405020304" pitchFamily="18" charset="0"/>
                          </a:rPr>
                          <m:t>(</m:t>
                        </m:r>
                        <m:sSub>
                          <m:sSubPr>
                            <m:ctrlPr>
                              <a:rPr lang="en-US" altLang="zh-CN" sz="2400"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ea typeface="Cambria Math" panose="02040503050406030204" pitchFamily="18" charset="0"/>
                                <a:cs typeface="Times New Roman" panose="02020603050405020304" pitchFamily="18" charset="0"/>
                              </a:rPr>
                              <m:t>𝜖</m:t>
                            </m:r>
                          </m:e>
                          <m:sub>
                            <m:r>
                              <a:rPr lang="en-US" altLang="zh-CN" sz="2400" b="1" i="1">
                                <a:latin typeface="Cambria Math" panose="02040503050406030204" pitchFamily="18" charset="0"/>
                                <a:ea typeface="Cambria Math" panose="02040503050406030204" pitchFamily="18" charset="0"/>
                                <a:cs typeface="Times New Roman" panose="02020603050405020304" pitchFamily="18" charset="0"/>
                              </a:rPr>
                              <m:t>𝒌</m:t>
                            </m:r>
                          </m:sub>
                        </m:sSub>
                        <m:r>
                          <a:rPr lang="en-US" altLang="zh-CN" sz="2400" b="1" i="1" smtClean="0">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cs typeface="Times New Roman" panose="02020603050405020304" pitchFamily="18" charset="0"/>
                          </a:rPr>
                          <m:t>−</m:t>
                        </m:r>
                        <m:sSub>
                          <m:sSubPr>
                            <m:ctrlPr>
                              <a:rPr lang="en-US" altLang="zh-CN" sz="2400" b="1" i="1">
                                <a:latin typeface="Cambria Math" panose="02040503050406030204" pitchFamily="18" charset="0"/>
                                <a:cs typeface="Times New Roman" panose="02020603050405020304" pitchFamily="18" charset="0"/>
                              </a:rPr>
                            </m:ctrlPr>
                          </m:sSubPr>
                          <m:e>
                            <m:r>
                              <a:rPr lang="en-US" altLang="zh-CN" sz="2400" b="1">
                                <a:latin typeface="Cambria Math" panose="02040503050406030204" pitchFamily="18" charset="0"/>
                                <a:cs typeface="Times New Roman" panose="02020603050405020304" pitchFamily="18" charset="0"/>
                              </a:rPr>
                              <m:t>𝐱</m:t>
                            </m:r>
                            <m:r>
                              <a:rPr lang="en-US" altLang="zh-CN" sz="2400" b="1" i="1">
                                <a:latin typeface="Cambria Math" panose="02040503050406030204" pitchFamily="18" charset="0"/>
                                <a:cs typeface="Times New Roman" panose="02020603050405020304" pitchFamily="18" charset="0"/>
                              </a:rPr>
                              <m:t>′</m:t>
                            </m:r>
                          </m:e>
                          <m:sub>
                            <m:r>
                              <a:rPr lang="en-US" altLang="zh-CN" sz="2400" b="1" i="1">
                                <a:latin typeface="Cambria Math" panose="02040503050406030204" pitchFamily="18" charset="0"/>
                                <a:cs typeface="Times New Roman" panose="02020603050405020304" pitchFamily="18" charset="0"/>
                              </a:rPr>
                              <m:t>𝒕</m:t>
                            </m:r>
                            <m:r>
                              <a:rPr lang="en-US" altLang="zh-CN" sz="2400" b="1"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cs typeface="Times New Roman" panose="02020603050405020304" pitchFamily="18" charset="0"/>
                              </a:rPr>
                              <m:t>𝒊</m:t>
                            </m:r>
                          </m:sub>
                        </m:sSub>
                      </m:e>
                    </m:d>
                  </m:oMath>
                </a14:m>
                <a:endParaRPr lang="en-US" altLang="zh-C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Counterfactual</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prediction</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Estimate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unique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characters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query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video;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Change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state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counterfactor;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Predict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with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estimated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characters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counterfactual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state.</a:t>
                </a:r>
              </a:p>
            </p:txBody>
          </p:sp>
        </mc:Choice>
        <mc:Fallback xmlns="">
          <p:sp>
            <p:nvSpPr>
              <p:cNvPr id="10" name="文本框 3">
                <a:extLst>
                  <a:ext uri="{FF2B5EF4-FFF2-40B4-BE49-F238E27FC236}">
                    <a16:creationId xmlns:a16="http://schemas.microsoft.com/office/drawing/2014/main" id="{48AD866B-069D-2D19-B6EC-D2CE927C0657}"/>
                  </a:ext>
                </a:extLst>
              </p:cNvPr>
              <p:cNvSpPr txBox="1">
                <a:spLocks noRot="1" noChangeAspect="1" noMove="1" noResize="1" noEditPoints="1" noAdjustHandles="1" noChangeArrowheads="1" noChangeShapeType="1" noTextEdit="1"/>
              </p:cNvSpPr>
              <p:nvPr/>
            </p:nvSpPr>
            <p:spPr>
              <a:xfrm>
                <a:off x="263353" y="954260"/>
                <a:ext cx="11737304" cy="3384132"/>
              </a:xfrm>
              <a:prstGeom prst="rect">
                <a:avLst/>
              </a:prstGeom>
              <a:blipFill>
                <a:blip r:embed="rId4"/>
                <a:stretch>
                  <a:fillRect l="-648" t="-1498" r="-648" b="-3745"/>
                </a:stretch>
              </a:blipFill>
            </p:spPr>
            <p:txBody>
              <a:bodyPr/>
              <a:lstStyle/>
              <a:p>
                <a:r>
                  <a:rPr lang="en-CN">
                    <a:noFill/>
                  </a:rPr>
                  <a:t> </a:t>
                </a:r>
              </a:p>
            </p:txBody>
          </p:sp>
        </mc:Fallback>
      </mc:AlternateContent>
      <p:pic>
        <p:nvPicPr>
          <p:cNvPr id="12" name="Picture 11">
            <a:extLst>
              <a:ext uri="{FF2B5EF4-FFF2-40B4-BE49-F238E27FC236}">
                <a16:creationId xmlns:a16="http://schemas.microsoft.com/office/drawing/2014/main" id="{C07C1B7B-95BC-DD22-2066-9B4B5859840A}"/>
              </a:ext>
            </a:extLst>
          </p:cNvPr>
          <p:cNvPicPr>
            <a:picLocks noChangeAspect="1"/>
          </p:cNvPicPr>
          <p:nvPr/>
        </p:nvPicPr>
        <p:blipFill rotWithShape="1">
          <a:blip r:embed="rId5"/>
          <a:srcRect l="-116" t="53086" b="-1084"/>
          <a:stretch/>
        </p:blipFill>
        <p:spPr>
          <a:xfrm>
            <a:off x="654943" y="4437112"/>
            <a:ext cx="9749651" cy="2372286"/>
          </a:xfrm>
          <a:prstGeom prst="rect">
            <a:avLst/>
          </a:prstGeom>
        </p:spPr>
      </p:pic>
    </p:spTree>
    <p:custDataLst>
      <p:tags r:id="rId1"/>
    </p:custDataLst>
    <p:extLst>
      <p:ext uri="{BB962C8B-B14F-4D97-AF65-F5344CB8AC3E}">
        <p14:creationId xmlns:p14="http://schemas.microsoft.com/office/powerpoint/2010/main" val="3449517523"/>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Showcase of Experimental Results</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39</a:t>
            </a:fld>
            <a:endParaRPr lang="zh-CN" altLang="en-US" dirty="0"/>
          </a:p>
        </p:txBody>
      </p:sp>
      <p:pic>
        <p:nvPicPr>
          <p:cNvPr id="7" name="Picture 6">
            <a:extLst>
              <a:ext uri="{FF2B5EF4-FFF2-40B4-BE49-F238E27FC236}">
                <a16:creationId xmlns:a16="http://schemas.microsoft.com/office/drawing/2014/main" id="{B58D91DC-4BE1-BB60-C801-2E1069314B05}"/>
              </a:ext>
            </a:extLst>
          </p:cNvPr>
          <p:cNvPicPr>
            <a:picLocks noChangeAspect="1"/>
          </p:cNvPicPr>
          <p:nvPr/>
        </p:nvPicPr>
        <p:blipFill>
          <a:blip r:embed="rId4"/>
          <a:stretch>
            <a:fillRect/>
          </a:stretch>
        </p:blipFill>
        <p:spPr>
          <a:xfrm>
            <a:off x="564469" y="1552771"/>
            <a:ext cx="11135072" cy="4877921"/>
          </a:xfrm>
          <a:prstGeom prst="rect">
            <a:avLst/>
          </a:prstGeom>
        </p:spPr>
      </p:pic>
      <p:sp>
        <p:nvSpPr>
          <p:cNvPr id="8" name="文本框 3">
            <a:extLst>
              <a:ext uri="{FF2B5EF4-FFF2-40B4-BE49-F238E27FC236}">
                <a16:creationId xmlns:a16="http://schemas.microsoft.com/office/drawing/2014/main" id="{3C658C5B-AEC6-5AFB-5942-E75091967BDE}"/>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We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identify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causal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relations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thus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root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cause.</a:t>
            </a:r>
          </a:p>
        </p:txBody>
      </p:sp>
    </p:spTree>
    <p:custDataLst>
      <p:tags r:id="rId1"/>
    </p:custDataLst>
    <p:extLst>
      <p:ext uri="{BB962C8B-B14F-4D97-AF65-F5344CB8AC3E}">
        <p14:creationId xmlns:p14="http://schemas.microsoft.com/office/powerpoint/2010/main" val="3156373651"/>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Disentangled</a:t>
            </a:r>
            <a:r>
              <a:rPr lang="zh-CN" altLang="en-US" sz="3200" b="1" dirty="0"/>
              <a:t> </a:t>
            </a:r>
            <a:r>
              <a:rPr lang="en-US" altLang="zh-CN" sz="3200" b="1" dirty="0"/>
              <a:t>Representation</a:t>
            </a:r>
          </a:p>
        </p:txBody>
      </p:sp>
      <p:sp>
        <p:nvSpPr>
          <p:cNvPr id="4" name="文本框 3">
            <a:extLst>
              <a:ext uri="{FF2B5EF4-FFF2-40B4-BE49-F238E27FC236}">
                <a16:creationId xmlns:a16="http://schemas.microsoft.com/office/drawing/2014/main" id="{6901A4FD-4965-48BA-B060-3F5A1C8B924D}"/>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The</a:t>
            </a:r>
            <a:r>
              <a:rPr lang="zh-CN" altLang="en-US" sz="2400" dirty="0"/>
              <a:t> </a:t>
            </a:r>
            <a:r>
              <a:rPr lang="en-US" altLang="zh-CN" sz="2400" dirty="0"/>
              <a:t>advantages</a:t>
            </a:r>
            <a:r>
              <a:rPr lang="zh-CN" altLang="en-US" sz="2400" dirty="0"/>
              <a:t> </a:t>
            </a:r>
            <a:r>
              <a:rPr lang="en-US" altLang="zh-CN" sz="2400" dirty="0"/>
              <a:t>of</a:t>
            </a:r>
            <a:r>
              <a:rPr lang="zh-CN" altLang="en-US" sz="2400" dirty="0"/>
              <a:t> </a:t>
            </a:r>
            <a:r>
              <a:rPr lang="en-US" altLang="zh-CN" sz="2400" dirty="0"/>
              <a:t>disentangled</a:t>
            </a:r>
            <a:r>
              <a:rPr lang="zh-CN" altLang="en-US" sz="2400" dirty="0"/>
              <a:t> </a:t>
            </a:r>
            <a:r>
              <a:rPr lang="en-US" altLang="zh-CN" sz="2400" dirty="0"/>
              <a:t>representation</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4</a:t>
            </a:fld>
            <a:endParaRPr lang="zh-CN" altLang="en-US"/>
          </a:p>
        </p:txBody>
      </p:sp>
      <p:sp>
        <p:nvSpPr>
          <p:cNvPr id="17" name="文本框 3">
            <a:extLst>
              <a:ext uri="{FF2B5EF4-FFF2-40B4-BE49-F238E27FC236}">
                <a16:creationId xmlns:a16="http://schemas.microsoft.com/office/drawing/2014/main" id="{F1F7D5CF-616E-72F4-1126-F2CA2749D168}"/>
              </a:ext>
            </a:extLst>
          </p:cNvPr>
          <p:cNvSpPr txBox="1"/>
          <p:nvPr/>
        </p:nvSpPr>
        <p:spPr>
          <a:xfrm>
            <a:off x="623392" y="3789040"/>
            <a:ext cx="3555395" cy="461665"/>
          </a:xfrm>
          <a:prstGeom prst="rect">
            <a:avLst/>
          </a:prstGeom>
          <a:noFill/>
        </p:spPr>
        <p:txBody>
          <a:bodyPr wrap="square" rtlCol="0">
            <a:spAutoFit/>
          </a:bodyPr>
          <a:lstStyle/>
          <a:p>
            <a:pPr algn="ctr">
              <a:defRPr/>
            </a:pPr>
            <a:r>
              <a:rPr lang="en-US" altLang="zh-CN" sz="2400" dirty="0">
                <a:solidFill>
                  <a:srgbClr val="000000"/>
                </a:solidFill>
              </a:rPr>
              <a:t>Explainable</a:t>
            </a:r>
            <a:endParaRPr lang="en-US" sz="2400" dirty="0">
              <a:solidFill>
                <a:srgbClr val="000000"/>
              </a:solidFill>
            </a:endParaRPr>
          </a:p>
        </p:txBody>
      </p:sp>
      <p:pic>
        <p:nvPicPr>
          <p:cNvPr id="24" name="Picture 23">
            <a:extLst>
              <a:ext uri="{FF2B5EF4-FFF2-40B4-BE49-F238E27FC236}">
                <a16:creationId xmlns:a16="http://schemas.microsoft.com/office/drawing/2014/main" id="{0A3CEDA5-FDEB-E00B-C8E0-A41D61480E40}"/>
              </a:ext>
            </a:extLst>
          </p:cNvPr>
          <p:cNvPicPr>
            <a:picLocks noChangeAspect="1"/>
          </p:cNvPicPr>
          <p:nvPr/>
        </p:nvPicPr>
        <p:blipFill>
          <a:blip r:embed="rId6"/>
          <a:stretch>
            <a:fillRect/>
          </a:stretch>
        </p:blipFill>
        <p:spPr>
          <a:xfrm>
            <a:off x="623392" y="1440953"/>
            <a:ext cx="3555395" cy="2328866"/>
          </a:xfrm>
          <a:prstGeom prst="rect">
            <a:avLst/>
          </a:prstGeom>
        </p:spPr>
      </p:pic>
      <p:sp>
        <p:nvSpPr>
          <p:cNvPr id="25" name="文本框 3">
            <a:extLst>
              <a:ext uri="{FF2B5EF4-FFF2-40B4-BE49-F238E27FC236}">
                <a16:creationId xmlns:a16="http://schemas.microsoft.com/office/drawing/2014/main" id="{D7E93E58-ECE9-BD20-6320-04B5A3E5F1D0}"/>
              </a:ext>
            </a:extLst>
          </p:cNvPr>
          <p:cNvSpPr txBox="1"/>
          <p:nvPr/>
        </p:nvSpPr>
        <p:spPr>
          <a:xfrm>
            <a:off x="655068" y="6404700"/>
            <a:ext cx="3555395" cy="461665"/>
          </a:xfrm>
          <a:prstGeom prst="rect">
            <a:avLst/>
          </a:prstGeom>
          <a:noFill/>
        </p:spPr>
        <p:txBody>
          <a:bodyPr wrap="square" rtlCol="0">
            <a:spAutoFit/>
          </a:bodyPr>
          <a:lstStyle/>
          <a:p>
            <a:pPr algn="ctr">
              <a:defRPr/>
            </a:pPr>
            <a:r>
              <a:rPr lang="en-US" altLang="zh-CN" sz="2400" dirty="0">
                <a:solidFill>
                  <a:srgbClr val="000000"/>
                </a:solidFill>
              </a:rPr>
              <a:t>Controllable</a:t>
            </a:r>
            <a:r>
              <a:rPr lang="zh-CN" altLang="en-US" sz="2400" dirty="0">
                <a:solidFill>
                  <a:srgbClr val="000000"/>
                </a:solidFill>
              </a:rPr>
              <a:t> </a:t>
            </a:r>
            <a:endParaRPr lang="en-US" sz="2400" dirty="0">
              <a:solidFill>
                <a:srgbClr val="000000"/>
              </a:solidFill>
            </a:endParaRPr>
          </a:p>
        </p:txBody>
      </p:sp>
      <p:pic>
        <p:nvPicPr>
          <p:cNvPr id="26" name="Picture 25">
            <a:extLst>
              <a:ext uri="{FF2B5EF4-FFF2-40B4-BE49-F238E27FC236}">
                <a16:creationId xmlns:a16="http://schemas.microsoft.com/office/drawing/2014/main" id="{DFDDEB15-B704-BD55-AA1B-F9C46A9BBA46}"/>
              </a:ext>
            </a:extLst>
          </p:cNvPr>
          <p:cNvPicPr>
            <a:picLocks noChangeAspect="1"/>
          </p:cNvPicPr>
          <p:nvPr/>
        </p:nvPicPr>
        <p:blipFill>
          <a:blip r:embed="rId7"/>
          <a:stretch>
            <a:fillRect/>
          </a:stretch>
        </p:blipFill>
        <p:spPr>
          <a:xfrm>
            <a:off x="6095999" y="1511579"/>
            <a:ext cx="3708210" cy="2187615"/>
          </a:xfrm>
          <a:prstGeom prst="rect">
            <a:avLst/>
          </a:prstGeom>
        </p:spPr>
      </p:pic>
      <p:sp>
        <p:nvSpPr>
          <p:cNvPr id="27" name="文本框 3">
            <a:extLst>
              <a:ext uri="{FF2B5EF4-FFF2-40B4-BE49-F238E27FC236}">
                <a16:creationId xmlns:a16="http://schemas.microsoft.com/office/drawing/2014/main" id="{836504F4-C75C-084A-C6F5-D3671E61D9EC}"/>
              </a:ext>
            </a:extLst>
          </p:cNvPr>
          <p:cNvSpPr txBox="1"/>
          <p:nvPr/>
        </p:nvSpPr>
        <p:spPr>
          <a:xfrm>
            <a:off x="6095999" y="3734811"/>
            <a:ext cx="3708210" cy="461665"/>
          </a:xfrm>
          <a:prstGeom prst="rect">
            <a:avLst/>
          </a:prstGeom>
          <a:noFill/>
        </p:spPr>
        <p:txBody>
          <a:bodyPr wrap="square" rtlCol="0">
            <a:spAutoFit/>
          </a:bodyPr>
          <a:lstStyle/>
          <a:p>
            <a:pPr algn="ctr">
              <a:defRPr/>
            </a:pPr>
            <a:r>
              <a:rPr lang="en-US" altLang="zh-CN" sz="2400" dirty="0">
                <a:solidFill>
                  <a:srgbClr val="000000"/>
                </a:solidFill>
              </a:rPr>
              <a:t>Transferable</a:t>
            </a:r>
            <a:endParaRPr lang="en-US" sz="2400" dirty="0">
              <a:solidFill>
                <a:srgbClr val="000000"/>
              </a:solidFill>
            </a:endParaRPr>
          </a:p>
        </p:txBody>
      </p:sp>
      <p:pic>
        <p:nvPicPr>
          <p:cNvPr id="29" name="1" descr="1">
            <a:hlinkClick r:id="" action="ppaction://media"/>
            <a:extLst>
              <a:ext uri="{FF2B5EF4-FFF2-40B4-BE49-F238E27FC236}">
                <a16:creationId xmlns:a16="http://schemas.microsoft.com/office/drawing/2014/main" id="{C7F52A27-61FA-C526-4167-139682AE40D4}"/>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786181" y="4345555"/>
            <a:ext cx="3229815" cy="2018634"/>
          </a:xfrm>
          <a:prstGeom prst="rect">
            <a:avLst/>
          </a:prstGeom>
        </p:spPr>
      </p:pic>
      <p:pic>
        <p:nvPicPr>
          <p:cNvPr id="31" name="Picture 30">
            <a:extLst>
              <a:ext uri="{FF2B5EF4-FFF2-40B4-BE49-F238E27FC236}">
                <a16:creationId xmlns:a16="http://schemas.microsoft.com/office/drawing/2014/main" id="{327C4765-9083-366C-DDA7-9E592491DFCF}"/>
              </a:ext>
            </a:extLst>
          </p:cNvPr>
          <p:cNvPicPr>
            <a:picLocks noChangeAspect="1"/>
          </p:cNvPicPr>
          <p:nvPr/>
        </p:nvPicPr>
        <p:blipFill>
          <a:blip r:embed="rId9"/>
          <a:stretch>
            <a:fillRect/>
          </a:stretch>
        </p:blipFill>
        <p:spPr>
          <a:xfrm>
            <a:off x="6132005" y="4345555"/>
            <a:ext cx="3708210" cy="2018634"/>
          </a:xfrm>
          <a:prstGeom prst="rect">
            <a:avLst/>
          </a:prstGeom>
        </p:spPr>
      </p:pic>
      <p:sp>
        <p:nvSpPr>
          <p:cNvPr id="32" name="文本框 3">
            <a:extLst>
              <a:ext uri="{FF2B5EF4-FFF2-40B4-BE49-F238E27FC236}">
                <a16:creationId xmlns:a16="http://schemas.microsoft.com/office/drawing/2014/main" id="{60A9FED8-36B7-33E5-32DE-CAA8CBC05694}"/>
              </a:ext>
            </a:extLst>
          </p:cNvPr>
          <p:cNvSpPr txBox="1"/>
          <p:nvPr/>
        </p:nvSpPr>
        <p:spPr>
          <a:xfrm>
            <a:off x="6203841" y="6404700"/>
            <a:ext cx="3555395" cy="461665"/>
          </a:xfrm>
          <a:prstGeom prst="rect">
            <a:avLst/>
          </a:prstGeom>
          <a:noFill/>
        </p:spPr>
        <p:txBody>
          <a:bodyPr wrap="square" rtlCol="0">
            <a:spAutoFit/>
          </a:bodyPr>
          <a:lstStyle/>
          <a:p>
            <a:pPr algn="ctr">
              <a:defRPr/>
            </a:pPr>
            <a:r>
              <a:rPr lang="en-US" altLang="zh-CN" sz="2400" dirty="0">
                <a:solidFill>
                  <a:srgbClr val="000000"/>
                </a:solidFill>
              </a:rPr>
              <a:t>Reasonable</a:t>
            </a:r>
            <a:endParaRPr lang="en-US" sz="2400" dirty="0">
              <a:solidFill>
                <a:srgbClr val="000000"/>
              </a:solidFill>
            </a:endParaRPr>
          </a:p>
        </p:txBody>
      </p:sp>
      <p:sp>
        <p:nvSpPr>
          <p:cNvPr id="33" name="文本框 3">
            <a:extLst>
              <a:ext uri="{FF2B5EF4-FFF2-40B4-BE49-F238E27FC236}">
                <a16:creationId xmlns:a16="http://schemas.microsoft.com/office/drawing/2014/main" id="{49ECB394-1649-8F74-8A0B-2E5B983986DB}"/>
              </a:ext>
            </a:extLst>
          </p:cNvPr>
          <p:cNvSpPr txBox="1"/>
          <p:nvPr/>
        </p:nvSpPr>
        <p:spPr>
          <a:xfrm>
            <a:off x="4178787" y="2282221"/>
            <a:ext cx="1413157" cy="646331"/>
          </a:xfrm>
          <a:prstGeom prst="rect">
            <a:avLst/>
          </a:prstGeom>
          <a:noFill/>
        </p:spPr>
        <p:txBody>
          <a:bodyPr wrap="square" rtlCol="0">
            <a:spAutoFit/>
          </a:bodyPr>
          <a:lstStyle/>
          <a:p>
            <a:pPr>
              <a:defRPr/>
            </a:pPr>
            <a:r>
              <a:rPr lang="en-US" dirty="0"/>
              <a:t>(Ji et al., 2020)</a:t>
            </a:r>
            <a:endParaRPr lang="en-US" dirty="0">
              <a:solidFill>
                <a:srgbClr val="000000"/>
              </a:solidFill>
            </a:endParaRPr>
          </a:p>
        </p:txBody>
      </p:sp>
      <p:sp>
        <p:nvSpPr>
          <p:cNvPr id="34" name="文本框 3">
            <a:extLst>
              <a:ext uri="{FF2B5EF4-FFF2-40B4-BE49-F238E27FC236}">
                <a16:creationId xmlns:a16="http://schemas.microsoft.com/office/drawing/2014/main" id="{885EB036-B3A8-78DF-04E5-B5021DDAE63E}"/>
              </a:ext>
            </a:extLst>
          </p:cNvPr>
          <p:cNvSpPr txBox="1"/>
          <p:nvPr/>
        </p:nvSpPr>
        <p:spPr>
          <a:xfrm>
            <a:off x="4174223" y="5031707"/>
            <a:ext cx="1417721" cy="646331"/>
          </a:xfrm>
          <a:prstGeom prst="rect">
            <a:avLst/>
          </a:prstGeom>
          <a:noFill/>
        </p:spPr>
        <p:txBody>
          <a:bodyPr wrap="square" rtlCol="0">
            <a:spAutoFit/>
          </a:bodyPr>
          <a:lstStyle/>
          <a:p>
            <a:pPr>
              <a:defRPr/>
            </a:pPr>
            <a:r>
              <a:rPr lang="en-US" dirty="0"/>
              <a:t>(</a:t>
            </a:r>
            <a:r>
              <a:rPr lang="en-US" altLang="zh-CN" dirty="0"/>
              <a:t>Xiang</a:t>
            </a:r>
            <a:r>
              <a:rPr lang="en-US" dirty="0"/>
              <a:t> et al., 202</a:t>
            </a:r>
            <a:r>
              <a:rPr lang="en-US" altLang="zh-CN" dirty="0"/>
              <a:t>4</a:t>
            </a:r>
            <a:r>
              <a:rPr lang="en-US" dirty="0"/>
              <a:t>)</a:t>
            </a:r>
            <a:endParaRPr lang="en-US" dirty="0">
              <a:solidFill>
                <a:srgbClr val="000000"/>
              </a:solidFill>
            </a:endParaRPr>
          </a:p>
        </p:txBody>
      </p:sp>
      <p:sp>
        <p:nvSpPr>
          <p:cNvPr id="35" name="文本框 3">
            <a:extLst>
              <a:ext uri="{FF2B5EF4-FFF2-40B4-BE49-F238E27FC236}">
                <a16:creationId xmlns:a16="http://schemas.microsoft.com/office/drawing/2014/main" id="{60FE90C9-4039-37D0-75D2-448E29E109A9}"/>
              </a:ext>
            </a:extLst>
          </p:cNvPr>
          <p:cNvSpPr txBox="1"/>
          <p:nvPr/>
        </p:nvSpPr>
        <p:spPr>
          <a:xfrm>
            <a:off x="9894959" y="5031707"/>
            <a:ext cx="1417721" cy="646331"/>
          </a:xfrm>
          <a:prstGeom prst="rect">
            <a:avLst/>
          </a:prstGeom>
          <a:noFill/>
        </p:spPr>
        <p:txBody>
          <a:bodyPr wrap="square" rtlCol="0">
            <a:spAutoFit/>
          </a:bodyPr>
          <a:lstStyle/>
          <a:p>
            <a:pPr>
              <a:defRPr/>
            </a:pPr>
            <a:r>
              <a:rPr lang="en-US" dirty="0"/>
              <a:t>(</a:t>
            </a:r>
            <a:r>
              <a:rPr lang="en-US" altLang="zh-CN" dirty="0"/>
              <a:t>Xu</a:t>
            </a:r>
            <a:r>
              <a:rPr lang="en-US" dirty="0"/>
              <a:t> et al., 202</a:t>
            </a:r>
            <a:r>
              <a:rPr lang="en-US" altLang="zh-CN" dirty="0"/>
              <a:t>1</a:t>
            </a:r>
            <a:r>
              <a:rPr lang="en-US" dirty="0"/>
              <a:t>)</a:t>
            </a:r>
            <a:endParaRPr lang="en-US" dirty="0">
              <a:solidFill>
                <a:srgbClr val="000000"/>
              </a:solidFill>
            </a:endParaRPr>
          </a:p>
        </p:txBody>
      </p:sp>
      <p:sp>
        <p:nvSpPr>
          <p:cNvPr id="39" name="文本框 3">
            <a:extLst>
              <a:ext uri="{FF2B5EF4-FFF2-40B4-BE49-F238E27FC236}">
                <a16:creationId xmlns:a16="http://schemas.microsoft.com/office/drawing/2014/main" id="{84AC4A94-7B31-40A1-A6E3-C21FF869BA6E}"/>
              </a:ext>
            </a:extLst>
          </p:cNvPr>
          <p:cNvSpPr txBox="1"/>
          <p:nvPr/>
        </p:nvSpPr>
        <p:spPr>
          <a:xfrm>
            <a:off x="9997560" y="2282221"/>
            <a:ext cx="1417721" cy="646331"/>
          </a:xfrm>
          <a:prstGeom prst="rect">
            <a:avLst/>
          </a:prstGeom>
          <a:noFill/>
        </p:spPr>
        <p:txBody>
          <a:bodyPr wrap="square" rtlCol="0">
            <a:spAutoFit/>
          </a:bodyPr>
          <a:lstStyle/>
          <a:p>
            <a:pPr>
              <a:defRPr/>
            </a:pPr>
            <a:r>
              <a:rPr lang="en-US" dirty="0"/>
              <a:t>(</a:t>
            </a:r>
            <a:r>
              <a:rPr lang="en-US" altLang="zh-CN" dirty="0"/>
              <a:t>Li</a:t>
            </a:r>
            <a:r>
              <a:rPr lang="en-US" dirty="0"/>
              <a:t> et al., 202</a:t>
            </a:r>
            <a:r>
              <a:rPr lang="en-US" altLang="zh-CN" dirty="0"/>
              <a:t>3</a:t>
            </a:r>
            <a:r>
              <a:rPr lang="en-US" dirty="0"/>
              <a:t>)</a:t>
            </a:r>
            <a:endParaRPr lang="en-US" dirty="0">
              <a:solidFill>
                <a:srgbClr val="000000"/>
              </a:solidFill>
            </a:endParaRPr>
          </a:p>
        </p:txBody>
      </p:sp>
    </p:spTree>
    <p:custDataLst>
      <p:tags r:id="rId1"/>
    </p:custDataLst>
    <p:extLst>
      <p:ext uri="{BB962C8B-B14F-4D97-AF65-F5344CB8AC3E}">
        <p14:creationId xmlns:p14="http://schemas.microsoft.com/office/powerpoint/2010/main" val="357162101"/>
      </p:ext>
    </p:extLst>
  </p:cSld>
  <p:clrMapOvr>
    <a:masterClrMapping/>
  </p:clrMapOvr>
  <mc:AlternateContent xmlns:mc="http://schemas.openxmlformats.org/markup-compatibility/2006">
    <mc:Choice xmlns:p14="http://schemas.microsoft.com/office/powerpoint/2010/main" Requires="p14">
      <p:transition p14:dur="0" advTm="41687"/>
    </mc:Choice>
    <mc:Fallback>
      <p:transition advTm="41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xEl>
                                              <p:pRg st="0" end="0"/>
                                            </p:txEl>
                                          </p:spTgt>
                                        </p:tgtEl>
                                        <p:attrNameLst>
                                          <p:attrName>style.visibility</p:attrName>
                                        </p:attrNameLst>
                                      </p:cBhvr>
                                      <p:to>
                                        <p:strVal val="visible"/>
                                      </p:to>
                                    </p:set>
                                  </p:childTnLst>
                                </p:cTn>
                              </p:par>
                            </p:childTnLst>
                          </p:cTn>
                        </p:par>
                        <p:par>
                          <p:cTn id="29" fill="hold">
                            <p:stCondLst>
                              <p:cond delay="0"/>
                            </p:stCondLst>
                            <p:childTnLst>
                              <p:par>
                                <p:cTn id="30" presetID="1" presetClass="mediacall" presetSubtype="0" fill="hold" nodeType="afterEffect">
                                  <p:stCondLst>
                                    <p:cond delay="0"/>
                                  </p:stCondLst>
                                  <p:childTnLst>
                                    <p:cmd type="call" cmd="playFrom(0.0)">
                                      <p:cBhvr>
                                        <p:cTn id="31" dur="4967" fill="hold"/>
                                        <p:tgtEl>
                                          <p:spTgt spid="29"/>
                                        </p:tgtEl>
                                      </p:cBhvr>
                                    </p:cmd>
                                  </p:childTnLst>
                                </p:cTn>
                              </p:par>
                              <p:par>
                                <p:cTn id="32" presetID="1" presetClass="entr" presetSubtype="0" fill="hold" nodeType="withEffect">
                                  <p:stCondLst>
                                    <p:cond delay="0"/>
                                  </p:stCondLst>
                                  <p:childTnLst>
                                    <p:set>
                                      <p:cBhvr>
                                        <p:cTn id="3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2">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2" restart="whenNotActive" fill="hold" evtFilter="cancelBubble" nodeType="interactiveSeq">
                <p:stCondLst>
                  <p:cond evt="onClick" delay="0">
                    <p:tgtEl>
                      <p:spTgt spid="29"/>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29"/>
                                        </p:tgtEl>
                                      </p:cBhvr>
                                    </p:cmd>
                                  </p:childTnLst>
                                </p:cTn>
                              </p:par>
                            </p:childTnLst>
                          </p:cTn>
                        </p:par>
                      </p:childTnLst>
                    </p:cTn>
                  </p:par>
                </p:childTnLst>
              </p:cTn>
              <p:nextCondLst>
                <p:cond evt="onClick" delay="0">
                  <p:tgtEl>
                    <p:spTgt spid="29"/>
                  </p:tgtEl>
                </p:cond>
              </p:nextCondLst>
            </p:seq>
            <p:video>
              <p:cMediaNode vol="80000">
                <p:cTn id="47" repeatCount="indefinite" fill="hold" display="0">
                  <p:stCondLst>
                    <p:cond delay="indefinite"/>
                  </p:stCondLst>
                </p:cTn>
                <p:tgtEl>
                  <p:spTgt spid="29"/>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CN" altLang="zh-CN" sz="3200" b="1" dirty="0"/>
              <a:t>Application</a:t>
            </a:r>
            <a:r>
              <a:rPr lang="en-US" altLang="zh-CN" sz="3200" b="1" dirty="0"/>
              <a:t>:</a:t>
            </a:r>
            <a:r>
              <a:rPr lang="zh-CN" altLang="en-US" sz="3200" b="1" dirty="0"/>
              <a:t> </a:t>
            </a:r>
            <a:r>
              <a:rPr lang="en-CN" altLang="zh-CN" sz="3200" b="1" dirty="0"/>
              <a:t>Few</a:t>
            </a:r>
            <a:r>
              <a:rPr lang="en-US" altLang="zh-CN" sz="3200" b="1" dirty="0"/>
              <a:t>-shot</a:t>
            </a:r>
            <a:r>
              <a:rPr lang="zh-CN" altLang="en-US" sz="3200" b="1" dirty="0"/>
              <a:t> </a:t>
            </a:r>
            <a:r>
              <a:rPr lang="en-US" altLang="zh-CN" sz="3200" b="1" dirty="0"/>
              <a:t>Action</a:t>
            </a:r>
            <a:r>
              <a:rPr lang="zh-CN" altLang="en-US" sz="3200" b="1" dirty="0"/>
              <a:t> </a:t>
            </a:r>
            <a:r>
              <a:rPr lang="en-US" altLang="zh-CN" sz="3200" b="1" dirty="0"/>
              <a:t>Recognition</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40</a:t>
            </a:fld>
            <a:endParaRPr lang="zh-CN" altLang="en-US"/>
          </a:p>
        </p:txBody>
      </p:sp>
      <p:sp>
        <p:nvSpPr>
          <p:cNvPr id="10" name="文本框 3">
            <a:extLst>
              <a:ext uri="{FF2B5EF4-FFF2-40B4-BE49-F238E27FC236}">
                <a16:creationId xmlns:a16="http://schemas.microsoft.com/office/drawing/2014/main" id="{48AD866B-069D-2D19-B6EC-D2CE927C0657}"/>
              </a:ext>
            </a:extLst>
          </p:cNvPr>
          <p:cNvSpPr txBox="1"/>
          <p:nvPr/>
        </p:nvSpPr>
        <p:spPr>
          <a:xfrm>
            <a:off x="263353" y="954260"/>
            <a:ext cx="11737304" cy="830997"/>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Few-shot</a:t>
            </a:r>
            <a:r>
              <a:rPr lang="zh-CN" altLang="en-US" sz="2400" dirty="0"/>
              <a:t> </a:t>
            </a:r>
            <a:r>
              <a:rPr lang="en-US" altLang="zh-CN" sz="2400" dirty="0"/>
              <a:t>action</a:t>
            </a:r>
            <a:r>
              <a:rPr lang="zh-CN" altLang="en-US" sz="2400" dirty="0"/>
              <a:t> </a:t>
            </a:r>
            <a:r>
              <a:rPr lang="en-US" altLang="zh-CN" sz="2400" dirty="0"/>
              <a:t>recognition</a:t>
            </a:r>
            <a:r>
              <a:rPr lang="zh-CN" altLang="en-US" sz="2400" dirty="0"/>
              <a:t> </a:t>
            </a:r>
            <a:r>
              <a:rPr lang="en-US" altLang="zh-CN" sz="2400" dirty="0"/>
              <a:t>targets</a:t>
            </a:r>
            <a:r>
              <a:rPr lang="zh-CN" altLang="en-US" sz="2400" dirty="0"/>
              <a:t> </a:t>
            </a:r>
            <a:r>
              <a:rPr lang="en-US" altLang="zh-CN" sz="2400" dirty="0"/>
              <a:t>to</a:t>
            </a:r>
            <a:r>
              <a:rPr lang="zh-CN" altLang="en-US" sz="2400" dirty="0"/>
              <a:t> </a:t>
            </a:r>
            <a:r>
              <a:rPr lang="en-US" altLang="zh-CN" sz="2400" dirty="0"/>
              <a:t>efficiently</a:t>
            </a:r>
            <a:r>
              <a:rPr lang="zh-CN" altLang="en-US" sz="2400" dirty="0"/>
              <a:t> </a:t>
            </a:r>
            <a:r>
              <a:rPr lang="en-US" altLang="zh-CN" sz="2400" dirty="0"/>
              <a:t>transfer</a:t>
            </a:r>
            <a:r>
              <a:rPr lang="zh-CN" altLang="en-US" sz="2400" dirty="0"/>
              <a:t> </a:t>
            </a:r>
            <a:r>
              <a:rPr lang="en-US" altLang="zh-CN" sz="2400" dirty="0"/>
              <a:t>the</a:t>
            </a:r>
            <a:r>
              <a:rPr lang="zh-CN" altLang="en-US" sz="2400" dirty="0"/>
              <a:t> </a:t>
            </a:r>
            <a:r>
              <a:rPr lang="en-US" altLang="zh-CN" sz="2400" dirty="0"/>
              <a:t>learned</a:t>
            </a:r>
            <a:r>
              <a:rPr lang="zh-CN" altLang="en-US" sz="2400" dirty="0"/>
              <a:t> </a:t>
            </a:r>
            <a:r>
              <a:rPr lang="en-US" altLang="zh-CN" sz="2400" dirty="0"/>
              <a:t>action</a:t>
            </a:r>
            <a:r>
              <a:rPr lang="zh-CN" altLang="en-US" sz="2400" dirty="0"/>
              <a:t> </a:t>
            </a:r>
            <a:r>
              <a:rPr lang="en-US" altLang="zh-CN" sz="2400" dirty="0"/>
              <a:t>recognition</a:t>
            </a:r>
            <a:r>
              <a:rPr lang="zh-CN" altLang="en-US" sz="2400" dirty="0"/>
              <a:t> </a:t>
            </a:r>
            <a:r>
              <a:rPr lang="en-US" altLang="zh-CN" sz="2400" dirty="0"/>
              <a:t>knowledge</a:t>
            </a:r>
            <a:r>
              <a:rPr lang="zh-CN" altLang="en-US" sz="2400" dirty="0"/>
              <a:t> </a:t>
            </a:r>
            <a:r>
              <a:rPr lang="en-US" altLang="zh-CN" sz="2400" dirty="0"/>
              <a:t>into</a:t>
            </a:r>
            <a:r>
              <a:rPr lang="zh-CN" altLang="en-US" sz="2400" dirty="0"/>
              <a:t> </a:t>
            </a:r>
            <a:r>
              <a:rPr lang="en-US" altLang="zh-CN" sz="2400" dirty="0"/>
              <a:t>the</a:t>
            </a:r>
            <a:r>
              <a:rPr lang="zh-CN" altLang="en-US" sz="2400" dirty="0"/>
              <a:t> </a:t>
            </a:r>
            <a:r>
              <a:rPr lang="en-US" altLang="zh-CN" sz="2400" dirty="0"/>
              <a:t>new</a:t>
            </a:r>
            <a:r>
              <a:rPr lang="zh-CN" altLang="en-US" sz="2400" dirty="0"/>
              <a:t> </a:t>
            </a:r>
            <a:r>
              <a:rPr lang="en-US" altLang="zh-CN" sz="2400" dirty="0"/>
              <a:t>domain</a:t>
            </a:r>
            <a:r>
              <a:rPr lang="zh-CN" altLang="en-US" sz="2400" dirty="0"/>
              <a:t> </a:t>
            </a:r>
            <a:r>
              <a:rPr lang="en-US" altLang="zh-CN" sz="2400" dirty="0"/>
              <a:t>with</a:t>
            </a:r>
            <a:r>
              <a:rPr lang="zh-CN" altLang="en-US" sz="2400" dirty="0"/>
              <a:t> </a:t>
            </a:r>
            <a:r>
              <a:rPr lang="en-US" altLang="zh-CN" sz="2400" dirty="0"/>
              <a:t>few-shot</a:t>
            </a:r>
            <a:r>
              <a:rPr lang="zh-CN" altLang="en-US" sz="2400" dirty="0"/>
              <a:t> </a:t>
            </a:r>
            <a:r>
              <a:rPr lang="en-US" altLang="zh-CN" sz="2400" dirty="0"/>
              <a:t>examples.</a:t>
            </a:r>
          </a:p>
        </p:txBody>
      </p:sp>
      <p:pic>
        <p:nvPicPr>
          <p:cNvPr id="4" name="Picture 3">
            <a:extLst>
              <a:ext uri="{FF2B5EF4-FFF2-40B4-BE49-F238E27FC236}">
                <a16:creationId xmlns:a16="http://schemas.microsoft.com/office/drawing/2014/main" id="{3CA365E1-45CF-17FF-04F9-773BE01E990B}"/>
              </a:ext>
            </a:extLst>
          </p:cNvPr>
          <p:cNvPicPr>
            <a:picLocks noChangeAspect="1"/>
          </p:cNvPicPr>
          <p:nvPr/>
        </p:nvPicPr>
        <p:blipFill>
          <a:blip r:embed="rId4"/>
          <a:stretch>
            <a:fillRect/>
          </a:stretch>
        </p:blipFill>
        <p:spPr>
          <a:xfrm>
            <a:off x="95250" y="2310206"/>
            <a:ext cx="12001500" cy="3886200"/>
          </a:xfrm>
          <a:prstGeom prst="rect">
            <a:avLst/>
          </a:prstGeom>
        </p:spPr>
      </p:pic>
      <p:sp>
        <p:nvSpPr>
          <p:cNvPr id="11" name="TextBox 10">
            <a:extLst>
              <a:ext uri="{FF2B5EF4-FFF2-40B4-BE49-F238E27FC236}">
                <a16:creationId xmlns:a16="http://schemas.microsoft.com/office/drawing/2014/main" id="{CAC2A41D-A3D5-218B-519B-922B37DE3669}"/>
              </a:ext>
            </a:extLst>
          </p:cNvPr>
          <p:cNvSpPr txBox="1"/>
          <p:nvPr/>
        </p:nvSpPr>
        <p:spPr>
          <a:xfrm>
            <a:off x="4727848" y="6200359"/>
            <a:ext cx="6192688" cy="338554"/>
          </a:xfrm>
          <a:prstGeom prst="rect">
            <a:avLst/>
          </a:prstGeom>
          <a:noFill/>
        </p:spPr>
        <p:txBody>
          <a:bodyPr wrap="square">
            <a:spAutoFit/>
          </a:bodyPr>
          <a:lstStyle/>
          <a:p>
            <a:r>
              <a:rPr lang="en-US" altLang="zh-CN" sz="1600" b="0" i="0" dirty="0">
                <a:solidFill>
                  <a:srgbClr val="222222"/>
                </a:solidFill>
                <a:effectLst/>
                <a:latin typeface="Arial" panose="020B0604020202020204" pitchFamily="34" charset="0"/>
              </a:rPr>
              <a:t>Credited to</a:t>
            </a:r>
            <a:r>
              <a:rPr lang="zh-CN" altLang="en-US" sz="1600" b="0" i="0" dirty="0">
                <a:solidFill>
                  <a:srgbClr val="222222"/>
                </a:solidFill>
                <a:effectLst/>
                <a:latin typeface="Arial" panose="020B0604020202020204" pitchFamily="34" charset="0"/>
              </a:rPr>
              <a:t> </a:t>
            </a:r>
            <a:r>
              <a:rPr lang="en-US" altLang="zh-CN" sz="1600" b="0" i="0" dirty="0">
                <a:solidFill>
                  <a:srgbClr val="222222"/>
                </a:solidFill>
                <a:effectLst/>
                <a:latin typeface="Arial" panose="020B0604020202020204" pitchFamily="34" charset="0"/>
              </a:rPr>
              <a:t>the</a:t>
            </a:r>
            <a:r>
              <a:rPr lang="zh-CN" altLang="en-US" sz="1600" b="0" i="0" dirty="0">
                <a:solidFill>
                  <a:srgbClr val="222222"/>
                </a:solidFill>
                <a:effectLst/>
                <a:latin typeface="Arial" panose="020B0604020202020204" pitchFamily="34" charset="0"/>
              </a:rPr>
              <a:t> </a:t>
            </a:r>
            <a:r>
              <a:rPr lang="en-US" altLang="zh-CN" sz="1600" dirty="0">
                <a:solidFill>
                  <a:srgbClr val="222222"/>
                </a:solidFill>
                <a:latin typeface="Arial" panose="020B0604020202020204" pitchFamily="34" charset="0"/>
              </a:rPr>
              <a:t>Something-Else</a:t>
            </a:r>
            <a:r>
              <a:rPr lang="zh-CN" altLang="en-US" sz="1600" dirty="0">
                <a:solidFill>
                  <a:srgbClr val="222222"/>
                </a:solidFill>
                <a:latin typeface="Arial" panose="020B0604020202020204" pitchFamily="34" charset="0"/>
              </a:rPr>
              <a:t> </a:t>
            </a:r>
            <a:r>
              <a:rPr lang="en-US" altLang="zh-CN" sz="1600" dirty="0">
                <a:solidFill>
                  <a:srgbClr val="222222"/>
                </a:solidFill>
                <a:latin typeface="Arial" panose="020B0604020202020204" pitchFamily="34" charset="0"/>
              </a:rPr>
              <a:t>dataset</a:t>
            </a:r>
            <a:r>
              <a:rPr lang="zh-CN" altLang="en-US" sz="1600" dirty="0">
                <a:solidFill>
                  <a:srgbClr val="222222"/>
                </a:solidFill>
                <a:latin typeface="Arial" panose="020B0604020202020204" pitchFamily="34" charset="0"/>
              </a:rPr>
              <a:t> </a:t>
            </a:r>
            <a:r>
              <a:rPr lang="en-US" altLang="zh-CN" sz="1600" dirty="0">
                <a:solidFill>
                  <a:srgbClr val="222222"/>
                </a:solidFill>
                <a:latin typeface="Arial" panose="020B0604020202020204" pitchFamily="34" charset="0"/>
              </a:rPr>
              <a:t>(</a:t>
            </a:r>
            <a:r>
              <a:rPr lang="en-US" sz="1600" dirty="0" err="1"/>
              <a:t>Materzynska</a:t>
            </a:r>
            <a:r>
              <a:rPr lang="en-US" altLang="zh-CN" sz="1600" dirty="0"/>
              <a:t>.</a:t>
            </a:r>
            <a:r>
              <a:rPr lang="zh-CN" altLang="en-US" sz="1600" dirty="0"/>
              <a:t> </a:t>
            </a:r>
            <a:r>
              <a:rPr lang="en-US" altLang="zh-CN" sz="1600" dirty="0"/>
              <a:t>2020</a:t>
            </a:r>
            <a:r>
              <a:rPr lang="en-US" altLang="zh-CN" sz="1600" dirty="0">
                <a:solidFill>
                  <a:srgbClr val="222222"/>
                </a:solidFill>
                <a:latin typeface="Arial" panose="020B0604020202020204" pitchFamily="34" charset="0"/>
              </a:rPr>
              <a:t>)</a:t>
            </a:r>
            <a:endParaRPr lang="en-CN" sz="1600" dirty="0"/>
          </a:p>
        </p:txBody>
      </p:sp>
    </p:spTree>
    <p:custDataLst>
      <p:tags r:id="rId1"/>
    </p:custDataLst>
    <p:extLst>
      <p:ext uri="{BB962C8B-B14F-4D97-AF65-F5344CB8AC3E}">
        <p14:creationId xmlns:p14="http://schemas.microsoft.com/office/powerpoint/2010/main" val="3518046158"/>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CN" altLang="zh-CN" sz="3200" b="1" dirty="0"/>
              <a:t>Application</a:t>
            </a:r>
            <a:r>
              <a:rPr lang="en-US" altLang="zh-CN" sz="3200" b="1" dirty="0"/>
              <a:t>:</a:t>
            </a:r>
            <a:r>
              <a:rPr lang="zh-CN" altLang="en-US" sz="3200" b="1" dirty="0"/>
              <a:t> </a:t>
            </a:r>
            <a:r>
              <a:rPr lang="en-CN" altLang="zh-CN" sz="3200" b="1" dirty="0"/>
              <a:t>Few</a:t>
            </a:r>
            <a:r>
              <a:rPr lang="en-US" altLang="zh-CN" sz="3200" b="1" dirty="0"/>
              <a:t>-shot</a:t>
            </a:r>
            <a:r>
              <a:rPr lang="zh-CN" altLang="en-US" sz="3200" b="1" dirty="0"/>
              <a:t> </a:t>
            </a:r>
            <a:r>
              <a:rPr lang="en-US" altLang="zh-CN" sz="3200" b="1" dirty="0"/>
              <a:t>Action</a:t>
            </a:r>
            <a:r>
              <a:rPr lang="zh-CN" altLang="en-US" sz="3200" b="1" dirty="0"/>
              <a:t> </a:t>
            </a:r>
            <a:r>
              <a:rPr lang="en-US" altLang="zh-CN" sz="3200" b="1" dirty="0"/>
              <a:t>Recognition</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41</a:t>
            </a:fld>
            <a:endParaRPr lang="zh-CN" altLang="en-US"/>
          </a:p>
        </p:txBody>
      </p:sp>
      <p:sp>
        <p:nvSpPr>
          <p:cNvPr id="10" name="文本框 3">
            <a:extLst>
              <a:ext uri="{FF2B5EF4-FFF2-40B4-BE49-F238E27FC236}">
                <a16:creationId xmlns:a16="http://schemas.microsoft.com/office/drawing/2014/main" id="{48AD866B-069D-2D19-B6EC-D2CE927C0657}"/>
              </a:ext>
            </a:extLst>
          </p:cNvPr>
          <p:cNvSpPr txBox="1"/>
          <p:nvPr/>
        </p:nvSpPr>
        <p:spPr>
          <a:xfrm>
            <a:off x="263353" y="954260"/>
            <a:ext cx="11737304" cy="1569660"/>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Key</a:t>
            </a:r>
            <a:r>
              <a:rPr lang="zh-CN" altLang="en-US" sz="2400" dirty="0"/>
              <a:t> </a:t>
            </a:r>
            <a:r>
              <a:rPr lang="en-US" altLang="zh-CN" sz="2400" dirty="0"/>
              <a:t>insight:</a:t>
            </a:r>
            <a:r>
              <a:rPr lang="zh-CN" altLang="en-US" sz="2400" dirty="0"/>
              <a:t> </a:t>
            </a:r>
            <a:r>
              <a:rPr lang="en-US" altLang="zh-CN" sz="2400" dirty="0"/>
              <a:t>Despite</a:t>
            </a:r>
            <a:r>
              <a:rPr lang="zh-CN" altLang="en-US" sz="2400" dirty="0"/>
              <a:t> </a:t>
            </a:r>
            <a:r>
              <a:rPr lang="en-US" altLang="zh-CN" sz="2400" dirty="0"/>
              <a:t>different</a:t>
            </a:r>
            <a:r>
              <a:rPr lang="zh-CN" altLang="en-US" sz="2400" dirty="0"/>
              <a:t> </a:t>
            </a:r>
            <a:r>
              <a:rPr lang="en-US" altLang="zh-CN" sz="2400" dirty="0"/>
              <a:t>representations</a:t>
            </a:r>
            <a:r>
              <a:rPr lang="zh-CN" altLang="en-US" sz="2400" dirty="0"/>
              <a:t> </a:t>
            </a:r>
            <a:r>
              <a:rPr lang="en-US" altLang="zh-CN" sz="2400" dirty="0"/>
              <a:t>of</a:t>
            </a:r>
            <a:r>
              <a:rPr lang="zh-CN" altLang="en-US" sz="2400" dirty="0"/>
              <a:t> </a:t>
            </a:r>
            <a:r>
              <a:rPr lang="en-US" altLang="zh-CN" sz="2400" dirty="0"/>
              <a:t>actions,</a:t>
            </a:r>
            <a:r>
              <a:rPr lang="zh-CN" altLang="en-US" sz="2400" dirty="0"/>
              <a:t> </a:t>
            </a:r>
            <a:r>
              <a:rPr lang="en-US" altLang="zh-CN" sz="2400" dirty="0"/>
              <a:t>the</a:t>
            </a:r>
            <a:r>
              <a:rPr lang="zh-CN" altLang="en-US" sz="2400" dirty="0"/>
              <a:t> </a:t>
            </a:r>
            <a:r>
              <a:rPr lang="en-US" sz="2400" dirty="0"/>
              <a:t>underlying physical laws are invariant</a:t>
            </a:r>
            <a:r>
              <a:rPr lang="zh-CN" altLang="en-US" sz="2400" dirty="0"/>
              <a:t> </a:t>
            </a:r>
            <a:r>
              <a:rPr lang="en-US" altLang="zh-CN" sz="2400" dirty="0"/>
              <a:t>across</a:t>
            </a:r>
            <a:r>
              <a:rPr lang="zh-CN" altLang="en-US" sz="2400" dirty="0"/>
              <a:t> </a:t>
            </a:r>
            <a:r>
              <a:rPr lang="en-US" altLang="zh-CN" sz="2400" dirty="0"/>
              <a:t>different</a:t>
            </a:r>
            <a:r>
              <a:rPr lang="zh-CN" altLang="en-US" sz="2400" dirty="0"/>
              <a:t> </a:t>
            </a:r>
            <a:r>
              <a:rPr lang="en-US" altLang="zh-CN" sz="2400" dirty="0"/>
              <a:t>actions.</a:t>
            </a:r>
            <a:r>
              <a:rPr lang="zh-CN" altLang="en-US" sz="2400" dirty="0"/>
              <a:t> </a:t>
            </a:r>
            <a:endParaRPr lang="en-US" altLang="zh-CN" sz="2400" dirty="0"/>
          </a:p>
          <a:p>
            <a:pPr marL="285750" indent="-285750">
              <a:buFont typeface="Wingdings" panose="05000000000000000000" pitchFamily="2" charset="2"/>
              <a:buChar char="Ø"/>
              <a:defRPr/>
            </a:pPr>
            <a:r>
              <a:rPr lang="en-US" altLang="zh-CN" sz="2400" dirty="0"/>
              <a:t>Once</a:t>
            </a:r>
            <a:r>
              <a:rPr lang="zh-CN" altLang="en-US" sz="2400" dirty="0"/>
              <a:t> </a:t>
            </a:r>
            <a:r>
              <a:rPr lang="en-US" altLang="zh-CN" sz="2400" dirty="0"/>
              <a:t>the</a:t>
            </a:r>
            <a:r>
              <a:rPr lang="zh-CN" altLang="en-US" sz="2400" dirty="0"/>
              <a:t> </a:t>
            </a:r>
            <a:r>
              <a:rPr lang="en-US" altLang="zh-CN" sz="2400" dirty="0"/>
              <a:t>causal</a:t>
            </a:r>
            <a:r>
              <a:rPr lang="zh-CN" altLang="en-US" sz="2400" dirty="0"/>
              <a:t> </a:t>
            </a:r>
            <a:r>
              <a:rPr lang="en-US" altLang="zh-CN" sz="2400" dirty="0"/>
              <a:t>dynamic</a:t>
            </a:r>
            <a:r>
              <a:rPr lang="zh-CN" altLang="en-US" sz="2400" dirty="0"/>
              <a:t> </a:t>
            </a:r>
            <a:r>
              <a:rPr lang="en-US" altLang="zh-CN" sz="2400" dirty="0"/>
              <a:t>model</a:t>
            </a:r>
            <a:r>
              <a:rPr lang="zh-CN" altLang="en-US" sz="2400" dirty="0"/>
              <a:t> </a:t>
            </a:r>
            <a:r>
              <a:rPr lang="en-US" altLang="zh-CN" sz="2400" dirty="0"/>
              <a:t>is</a:t>
            </a:r>
            <a:r>
              <a:rPr lang="zh-CN" altLang="en-US" sz="2400" dirty="0"/>
              <a:t> </a:t>
            </a:r>
            <a:r>
              <a:rPr lang="en-US" altLang="zh-CN" sz="2400" dirty="0"/>
              <a:t>identified,</a:t>
            </a:r>
            <a:r>
              <a:rPr lang="zh-CN" altLang="en-US" sz="2400" dirty="0"/>
              <a:t> </a:t>
            </a:r>
            <a:r>
              <a:rPr lang="en-US" altLang="zh-CN" sz="2400" dirty="0"/>
              <a:t>we</a:t>
            </a:r>
            <a:r>
              <a:rPr lang="zh-CN" altLang="en-US" sz="2400" dirty="0"/>
              <a:t> </a:t>
            </a:r>
            <a:r>
              <a:rPr lang="en-US" altLang="zh-CN" sz="2400" dirty="0"/>
              <a:t>fix</a:t>
            </a:r>
            <a:r>
              <a:rPr lang="zh-CN" altLang="en-US" sz="2400" dirty="0"/>
              <a:t> </a:t>
            </a:r>
            <a:r>
              <a:rPr lang="en-US" altLang="zh-CN" sz="2400" dirty="0"/>
              <a:t>the</a:t>
            </a:r>
            <a:r>
              <a:rPr lang="zh-CN" altLang="en-US" sz="2400" dirty="0"/>
              <a:t> </a:t>
            </a:r>
            <a:r>
              <a:rPr lang="en-US" altLang="zh-CN" sz="2400" dirty="0"/>
              <a:t>temporal</a:t>
            </a:r>
            <a:r>
              <a:rPr lang="zh-CN" altLang="en-US" sz="2400" dirty="0"/>
              <a:t> </a:t>
            </a:r>
            <a:r>
              <a:rPr lang="en-US" altLang="zh-CN" sz="2400" dirty="0"/>
              <a:t>dynamic</a:t>
            </a:r>
            <a:r>
              <a:rPr lang="zh-CN" altLang="en-US" sz="2400" dirty="0"/>
              <a:t> </a:t>
            </a:r>
            <a:r>
              <a:rPr lang="en-US" altLang="zh-CN" sz="2400" dirty="0"/>
              <a:t>transition</a:t>
            </a:r>
            <a:r>
              <a:rPr lang="zh-CN" altLang="en-US" sz="2400" dirty="0"/>
              <a:t> </a:t>
            </a:r>
            <a:r>
              <a:rPr lang="en-US" altLang="zh-CN" sz="2400" dirty="0"/>
              <a:t>function</a:t>
            </a:r>
            <a:r>
              <a:rPr lang="zh-CN" altLang="en-US" sz="2400" dirty="0"/>
              <a:t> </a:t>
            </a:r>
            <a:r>
              <a:rPr lang="en-US" altLang="zh-CN" sz="2400" dirty="0"/>
              <a:t>(in</a:t>
            </a:r>
            <a:r>
              <a:rPr lang="zh-CN" altLang="en-US" sz="2400" dirty="0"/>
              <a:t> </a:t>
            </a:r>
            <a:r>
              <a:rPr lang="en-US" altLang="zh-CN" sz="2400" dirty="0"/>
              <a:t>each</a:t>
            </a:r>
            <a:r>
              <a:rPr lang="zh-CN" altLang="en-US" sz="2400" dirty="0"/>
              <a:t> </a:t>
            </a:r>
            <a:r>
              <a:rPr lang="en-US" altLang="zh-CN" sz="2400" dirty="0"/>
              <a:t>domain)</a:t>
            </a:r>
            <a:r>
              <a:rPr lang="zh-CN" altLang="en-US" sz="2400" dirty="0"/>
              <a:t> </a:t>
            </a:r>
            <a:r>
              <a:rPr lang="en-US" altLang="zh-CN" sz="2400" dirty="0"/>
              <a:t>as</a:t>
            </a:r>
            <a:r>
              <a:rPr lang="zh-CN" altLang="en-US" sz="2400" dirty="0"/>
              <a:t> </a:t>
            </a:r>
            <a:r>
              <a:rPr lang="en-US" altLang="zh-CN" sz="2400" dirty="0"/>
              <a:t>a</a:t>
            </a:r>
            <a:r>
              <a:rPr lang="zh-CN" altLang="en-US" sz="2400" dirty="0"/>
              <a:t> </a:t>
            </a:r>
            <a:r>
              <a:rPr lang="en-US" altLang="zh-CN" sz="2400" dirty="0"/>
              <a:t>constraint</a:t>
            </a:r>
            <a:r>
              <a:rPr lang="zh-CN" altLang="en-US" sz="2400" dirty="0"/>
              <a:t> </a:t>
            </a:r>
            <a:r>
              <a:rPr lang="en-US" altLang="zh-CN" sz="2400" dirty="0"/>
              <a:t>to</a:t>
            </a:r>
            <a:r>
              <a:rPr lang="zh-CN" altLang="en-US" sz="2400" dirty="0"/>
              <a:t> </a:t>
            </a:r>
            <a:r>
              <a:rPr lang="en-US" altLang="zh-CN" sz="2400" dirty="0"/>
              <a:t>adapt</a:t>
            </a:r>
            <a:r>
              <a:rPr lang="zh-CN" altLang="en-US" sz="2400" dirty="0"/>
              <a:t> </a:t>
            </a:r>
            <a:r>
              <a:rPr lang="en-US" altLang="zh-CN" sz="2400" dirty="0"/>
              <a:t>to</a:t>
            </a:r>
            <a:r>
              <a:rPr lang="zh-CN" altLang="en-US" sz="2400" dirty="0"/>
              <a:t> </a:t>
            </a:r>
            <a:r>
              <a:rPr lang="en-US" altLang="zh-CN" sz="2400" dirty="0"/>
              <a:t>novel</a:t>
            </a:r>
            <a:r>
              <a:rPr lang="zh-CN" altLang="en-US" sz="2400" dirty="0"/>
              <a:t> </a:t>
            </a:r>
            <a:r>
              <a:rPr lang="en-US" altLang="zh-CN" sz="2400" dirty="0"/>
              <a:t>data.</a:t>
            </a:r>
          </a:p>
        </p:txBody>
      </p:sp>
      <p:pic>
        <p:nvPicPr>
          <p:cNvPr id="6" name="Picture 5">
            <a:extLst>
              <a:ext uri="{FF2B5EF4-FFF2-40B4-BE49-F238E27FC236}">
                <a16:creationId xmlns:a16="http://schemas.microsoft.com/office/drawing/2014/main" id="{7CF8F09D-332C-D419-F34D-0856F7AD18C3}"/>
              </a:ext>
            </a:extLst>
          </p:cNvPr>
          <p:cNvPicPr>
            <a:picLocks noChangeAspect="1"/>
          </p:cNvPicPr>
          <p:nvPr/>
        </p:nvPicPr>
        <p:blipFill>
          <a:blip r:embed="rId4"/>
          <a:stretch>
            <a:fillRect/>
          </a:stretch>
        </p:blipFill>
        <p:spPr>
          <a:xfrm>
            <a:off x="119337" y="3140968"/>
            <a:ext cx="12072664" cy="2388785"/>
          </a:xfrm>
          <a:prstGeom prst="rect">
            <a:avLst/>
          </a:prstGeom>
        </p:spPr>
      </p:pic>
      <p:sp>
        <p:nvSpPr>
          <p:cNvPr id="9" name="TextBox 8">
            <a:extLst>
              <a:ext uri="{FF2B5EF4-FFF2-40B4-BE49-F238E27FC236}">
                <a16:creationId xmlns:a16="http://schemas.microsoft.com/office/drawing/2014/main" id="{68D6F2A4-5452-DA3D-1E05-88B2ED59711C}"/>
              </a:ext>
            </a:extLst>
          </p:cNvPr>
          <p:cNvSpPr txBox="1"/>
          <p:nvPr/>
        </p:nvSpPr>
        <p:spPr>
          <a:xfrm>
            <a:off x="8976320" y="6472323"/>
            <a:ext cx="2219853" cy="338554"/>
          </a:xfrm>
          <a:prstGeom prst="rect">
            <a:avLst/>
          </a:prstGeom>
          <a:noFill/>
        </p:spPr>
        <p:txBody>
          <a:bodyPr wrap="square">
            <a:spAutoFit/>
          </a:bodyPr>
          <a:lstStyle/>
          <a:p>
            <a:r>
              <a:rPr lang="en-US" altLang="zh-CN" sz="1600" dirty="0">
                <a:solidFill>
                  <a:srgbClr val="222222"/>
                </a:solidFill>
                <a:latin typeface="Arial" panose="020B0604020202020204" pitchFamily="34" charset="0"/>
              </a:rPr>
              <a:t>(Li</a:t>
            </a:r>
            <a:r>
              <a:rPr lang="zh-CN" altLang="en-US" sz="1600" dirty="0">
                <a:solidFill>
                  <a:srgbClr val="222222"/>
                </a:solidFill>
                <a:latin typeface="Arial" panose="020B0604020202020204" pitchFamily="34" charset="0"/>
              </a:rPr>
              <a:t> </a:t>
            </a:r>
            <a:r>
              <a:rPr lang="en-US" altLang="zh-CN" sz="1600" dirty="0">
                <a:solidFill>
                  <a:srgbClr val="222222"/>
                </a:solidFill>
                <a:latin typeface="Arial" panose="020B0604020202020204" pitchFamily="34" charset="0"/>
              </a:rPr>
              <a:t>&amp;</a:t>
            </a:r>
            <a:r>
              <a:rPr lang="zh-CN" altLang="en-US" sz="1600" dirty="0">
                <a:solidFill>
                  <a:srgbClr val="222222"/>
                </a:solidFill>
                <a:latin typeface="Arial" panose="020B0604020202020204" pitchFamily="34" charset="0"/>
              </a:rPr>
              <a:t> </a:t>
            </a:r>
            <a:r>
              <a:rPr lang="en-US" altLang="zh-CN" sz="1600" dirty="0">
                <a:solidFill>
                  <a:srgbClr val="222222"/>
                </a:solidFill>
                <a:latin typeface="Arial" panose="020B0604020202020204" pitchFamily="34" charset="0"/>
              </a:rPr>
              <a:t>Chen</a:t>
            </a:r>
            <a:r>
              <a:rPr lang="zh-CN" altLang="en-US" sz="1600" dirty="0">
                <a:solidFill>
                  <a:srgbClr val="222222"/>
                </a:solidFill>
                <a:latin typeface="Arial" panose="020B0604020202020204" pitchFamily="34" charset="0"/>
              </a:rPr>
              <a:t> </a:t>
            </a:r>
            <a:r>
              <a:rPr lang="en-US" altLang="zh-CN" sz="1600" dirty="0">
                <a:solidFill>
                  <a:srgbClr val="222222"/>
                </a:solidFill>
                <a:latin typeface="Arial" panose="020B0604020202020204" pitchFamily="34" charset="0"/>
              </a:rPr>
              <a:t>et</a:t>
            </a:r>
            <a:r>
              <a:rPr lang="zh-CN" altLang="en-US" sz="1600" dirty="0">
                <a:solidFill>
                  <a:srgbClr val="222222"/>
                </a:solidFill>
                <a:latin typeface="Arial" panose="020B0604020202020204" pitchFamily="34" charset="0"/>
              </a:rPr>
              <a:t> </a:t>
            </a:r>
            <a:r>
              <a:rPr lang="en-US" altLang="zh-CN" sz="1600" dirty="0">
                <a:solidFill>
                  <a:srgbClr val="222222"/>
                </a:solidFill>
                <a:latin typeface="Arial" panose="020B0604020202020204" pitchFamily="34" charset="0"/>
              </a:rPr>
              <a:t>al.,</a:t>
            </a:r>
            <a:r>
              <a:rPr lang="zh-CN" altLang="en-US" sz="1600" dirty="0">
                <a:solidFill>
                  <a:srgbClr val="222222"/>
                </a:solidFill>
                <a:latin typeface="Arial" panose="020B0604020202020204" pitchFamily="34" charset="0"/>
              </a:rPr>
              <a:t> </a:t>
            </a:r>
            <a:r>
              <a:rPr lang="en-US" altLang="zh-CN" sz="1600" dirty="0">
                <a:solidFill>
                  <a:srgbClr val="222222"/>
                </a:solidFill>
                <a:latin typeface="Arial" panose="020B0604020202020204" pitchFamily="34" charset="0"/>
              </a:rPr>
              <a:t>2024)</a:t>
            </a:r>
            <a:endParaRPr lang="en-CN" sz="1600" dirty="0"/>
          </a:p>
        </p:txBody>
      </p:sp>
    </p:spTree>
    <p:custDataLst>
      <p:tags r:id="rId1"/>
    </p:custDataLst>
    <p:extLst>
      <p:ext uri="{BB962C8B-B14F-4D97-AF65-F5344CB8AC3E}">
        <p14:creationId xmlns:p14="http://schemas.microsoft.com/office/powerpoint/2010/main" val="2000022326"/>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Quantitative Experimental Results</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42</a:t>
            </a:fld>
            <a:endParaRPr lang="zh-CN" altLang="en-US" dirty="0"/>
          </a:p>
        </p:txBody>
      </p:sp>
      <p:sp>
        <p:nvSpPr>
          <p:cNvPr id="8" name="文本框 3">
            <a:extLst>
              <a:ext uri="{FF2B5EF4-FFF2-40B4-BE49-F238E27FC236}">
                <a16:creationId xmlns:a16="http://schemas.microsoft.com/office/drawing/2014/main" id="{3C658C5B-AEC6-5AFB-5942-E75091967BDE}"/>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Significantly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improve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few-shot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action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recognition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performance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over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previous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SOTAs</a:t>
            </a:r>
          </a:p>
        </p:txBody>
      </p:sp>
      <p:pic>
        <p:nvPicPr>
          <p:cNvPr id="4" name="Picture 3">
            <a:extLst>
              <a:ext uri="{FF2B5EF4-FFF2-40B4-BE49-F238E27FC236}">
                <a16:creationId xmlns:a16="http://schemas.microsoft.com/office/drawing/2014/main" id="{605714F9-DDD5-4C6E-F572-EEE8BF1EBA3F}"/>
              </a:ext>
            </a:extLst>
          </p:cNvPr>
          <p:cNvPicPr>
            <a:picLocks noChangeAspect="1"/>
          </p:cNvPicPr>
          <p:nvPr/>
        </p:nvPicPr>
        <p:blipFill>
          <a:blip r:embed="rId4"/>
          <a:stretch>
            <a:fillRect/>
          </a:stretch>
        </p:blipFill>
        <p:spPr>
          <a:xfrm>
            <a:off x="5870" y="1340768"/>
            <a:ext cx="11994787" cy="2601448"/>
          </a:xfrm>
          <a:prstGeom prst="rect">
            <a:avLst/>
          </a:prstGeom>
        </p:spPr>
      </p:pic>
      <p:sp>
        <p:nvSpPr>
          <p:cNvPr id="9" name="Rectangle 8">
            <a:extLst>
              <a:ext uri="{FF2B5EF4-FFF2-40B4-BE49-F238E27FC236}">
                <a16:creationId xmlns:a16="http://schemas.microsoft.com/office/drawing/2014/main" id="{E9A5CDA8-1069-53F1-D9D8-777AB56EE182}"/>
              </a:ext>
            </a:extLst>
          </p:cNvPr>
          <p:cNvSpPr/>
          <p:nvPr/>
        </p:nvSpPr>
        <p:spPr>
          <a:xfrm>
            <a:off x="263353" y="3510168"/>
            <a:ext cx="11737303" cy="2160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6" name="Picture 5">
            <a:extLst>
              <a:ext uri="{FF2B5EF4-FFF2-40B4-BE49-F238E27FC236}">
                <a16:creationId xmlns:a16="http://schemas.microsoft.com/office/drawing/2014/main" id="{68600FE1-AA55-B957-F21C-A9CD448C6756}"/>
              </a:ext>
            </a:extLst>
          </p:cNvPr>
          <p:cNvPicPr>
            <a:picLocks noChangeAspect="1"/>
          </p:cNvPicPr>
          <p:nvPr/>
        </p:nvPicPr>
        <p:blipFill>
          <a:blip r:embed="rId5"/>
          <a:stretch>
            <a:fillRect/>
          </a:stretch>
        </p:blipFill>
        <p:spPr>
          <a:xfrm>
            <a:off x="2240383" y="4225517"/>
            <a:ext cx="6735937" cy="2583430"/>
          </a:xfrm>
          <a:prstGeom prst="rect">
            <a:avLst/>
          </a:prstGeom>
        </p:spPr>
      </p:pic>
      <p:sp>
        <p:nvSpPr>
          <p:cNvPr id="10" name="文本框 3">
            <a:extLst>
              <a:ext uri="{FF2B5EF4-FFF2-40B4-BE49-F238E27FC236}">
                <a16:creationId xmlns:a16="http://schemas.microsoft.com/office/drawing/2014/main" id="{6149E0B4-0CD7-62C2-D145-B964A4711052}"/>
              </a:ext>
            </a:extLst>
          </p:cNvPr>
          <p:cNvSpPr txBox="1"/>
          <p:nvPr/>
        </p:nvSpPr>
        <p:spPr>
          <a:xfrm>
            <a:off x="263353" y="3861048"/>
            <a:ext cx="11737304" cy="461665"/>
          </a:xfrm>
          <a:prstGeom prst="rect">
            <a:avLst/>
          </a:prstGeom>
          <a:noFill/>
        </p:spPr>
        <p:txBody>
          <a:bodyPr wrap="square" rtlCol="0">
            <a:spAutoFit/>
          </a:bodyPr>
          <a:lstStyle/>
          <a:p>
            <a:pPr marL="285750" indent="-285750">
              <a:buFont typeface="Wingdings" panose="05000000000000000000" pitchFamily="2" charset="2"/>
              <a:buChar char="Ø"/>
            </a:pPr>
            <a:r>
              <a:rPr lang="en-CN" altLang="zh-CN" sz="2400" dirty="0">
                <a:latin typeface="Times New Roman" panose="02020603050405020304" pitchFamily="18" charset="0"/>
                <a:cs typeface="Times New Roman" panose="02020603050405020304" pitchFamily="18" charset="0"/>
              </a:rPr>
              <a:t>Also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performs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well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compositional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action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recognition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task</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5EE8F932-13B9-95A4-0D95-4544D2A62D37}"/>
              </a:ext>
            </a:extLst>
          </p:cNvPr>
          <p:cNvSpPr/>
          <p:nvPr/>
        </p:nvSpPr>
        <p:spPr>
          <a:xfrm>
            <a:off x="2495599" y="5552092"/>
            <a:ext cx="6480721" cy="2077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F604E445-3194-14D7-B9DC-519E9010BF97}"/>
              </a:ext>
            </a:extLst>
          </p:cNvPr>
          <p:cNvSpPr/>
          <p:nvPr/>
        </p:nvSpPr>
        <p:spPr>
          <a:xfrm>
            <a:off x="2495598" y="6435044"/>
            <a:ext cx="6480721" cy="2077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custDataLst>
      <p:tags r:id="rId1"/>
    </p:custDataLst>
    <p:extLst>
      <p:ext uri="{BB962C8B-B14F-4D97-AF65-F5344CB8AC3E}">
        <p14:creationId xmlns:p14="http://schemas.microsoft.com/office/powerpoint/2010/main" val="4006785364"/>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Takeaway Points</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43</a:t>
            </a:fld>
            <a:endParaRPr lang="zh-CN" altLang="en-US" dirty="0"/>
          </a:p>
        </p:txBody>
      </p:sp>
      <p:sp>
        <p:nvSpPr>
          <p:cNvPr id="13" name="文本框 3">
            <a:extLst>
              <a:ext uri="{FF2B5EF4-FFF2-40B4-BE49-F238E27FC236}">
                <a16:creationId xmlns:a16="http://schemas.microsoft.com/office/drawing/2014/main" id="{EFF39A3A-E3B4-BF53-5A06-F32BB8B92598}"/>
              </a:ext>
            </a:extLst>
          </p:cNvPr>
          <p:cNvSpPr txBox="1"/>
          <p:nvPr/>
        </p:nvSpPr>
        <p:spPr>
          <a:xfrm>
            <a:off x="479376" y="954260"/>
            <a:ext cx="10657184" cy="6001643"/>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t>Conditional</a:t>
            </a:r>
            <a:r>
              <a:rPr lang="zh-CN" altLang="en-US" sz="2400" dirty="0"/>
              <a:t> </a:t>
            </a:r>
            <a:r>
              <a:rPr lang="en-US" altLang="zh-CN" sz="2400" dirty="0"/>
              <a:t>independence</a:t>
            </a:r>
            <a:r>
              <a:rPr lang="zh-CN" altLang="en-US" sz="2400" dirty="0"/>
              <a:t> </a:t>
            </a:r>
            <a:r>
              <a:rPr lang="en-US" altLang="zh-CN" sz="2400" dirty="0"/>
              <a:t>constraint</a:t>
            </a:r>
            <a:r>
              <a:rPr lang="zh-CN" altLang="en-US" sz="2400" dirty="0"/>
              <a:t> </a:t>
            </a:r>
            <a:r>
              <a:rPr lang="en-US" altLang="zh-CN" sz="2400" dirty="0"/>
              <a:t>leverages</a:t>
            </a:r>
            <a:r>
              <a:rPr lang="zh-CN" altLang="en-US" sz="2400" dirty="0"/>
              <a:t> </a:t>
            </a:r>
            <a:r>
              <a:rPr lang="en-US" altLang="zh-CN" sz="2400" dirty="0"/>
              <a:t>the</a:t>
            </a:r>
            <a:r>
              <a:rPr lang="zh-CN" altLang="en-US" sz="2400" dirty="0"/>
              <a:t> </a:t>
            </a:r>
            <a:r>
              <a:rPr lang="en-US" altLang="zh-CN" sz="2400" dirty="0"/>
              <a:t>sufficient</a:t>
            </a:r>
            <a:r>
              <a:rPr lang="zh-CN" altLang="en-US" sz="2400" dirty="0"/>
              <a:t> </a:t>
            </a:r>
            <a:r>
              <a:rPr lang="en-US" altLang="zh-CN" sz="2400" dirty="0"/>
              <a:t>change</a:t>
            </a:r>
            <a:r>
              <a:rPr lang="zh-CN" altLang="en-US" sz="2400" dirty="0"/>
              <a:t> </a:t>
            </a:r>
            <a:r>
              <a:rPr lang="en-US" altLang="zh-CN" sz="2400" dirty="0"/>
              <a:t>of</a:t>
            </a:r>
            <a:r>
              <a:rPr lang="zh-CN" altLang="en-US" sz="2400" dirty="0"/>
              <a:t> </a:t>
            </a:r>
            <a:r>
              <a:rPr lang="en-US" altLang="zh-CN" sz="2400" dirty="0"/>
              <a:t>observed</a:t>
            </a:r>
            <a:r>
              <a:rPr lang="zh-CN" altLang="en-US" sz="2400" dirty="0"/>
              <a:t> </a:t>
            </a:r>
            <a:r>
              <a:rPr lang="en-US" altLang="zh-CN" sz="2400" dirty="0"/>
              <a:t>distribution</a:t>
            </a:r>
            <a:r>
              <a:rPr lang="zh-CN" altLang="en-US" sz="2400" dirty="0"/>
              <a:t> </a:t>
            </a:r>
            <a:r>
              <a:rPr lang="en-US" altLang="zh-CN" sz="2400" dirty="0"/>
              <a:t>to</a:t>
            </a:r>
            <a:r>
              <a:rPr lang="zh-CN" altLang="en-US" sz="2400" dirty="0"/>
              <a:t> </a:t>
            </a:r>
            <a:r>
              <a:rPr lang="en-US" altLang="zh-CN" sz="2400" dirty="0"/>
              <a:t>establish</a:t>
            </a:r>
            <a:r>
              <a:rPr lang="zh-CN" altLang="en-US" sz="2400" dirty="0"/>
              <a:t> </a:t>
            </a:r>
            <a:r>
              <a:rPr lang="en-US" altLang="zh-CN" sz="2400" dirty="0"/>
              <a:t>the</a:t>
            </a:r>
            <a:r>
              <a:rPr lang="zh-CN" altLang="en-US" sz="2400" dirty="0"/>
              <a:t> </a:t>
            </a:r>
            <a:r>
              <a:rPr lang="en-US" altLang="zh-CN" sz="2400" dirty="0"/>
              <a:t>identification.</a:t>
            </a:r>
          </a:p>
          <a:p>
            <a:pPr marL="285750" indent="-285750">
              <a:buFont typeface="Wingdings" panose="05000000000000000000" pitchFamily="2" charset="2"/>
              <a:buChar char="Ø"/>
            </a:pPr>
            <a:endParaRPr lang="en-US" altLang="zh-CN" sz="2400" dirty="0"/>
          </a:p>
          <a:p>
            <a:pPr marL="285750" indent="-285750">
              <a:buFont typeface="Wingdings" panose="05000000000000000000" pitchFamily="2" charset="2"/>
              <a:buChar char="Ø"/>
            </a:pPr>
            <a:r>
              <a:rPr lang="en-US" altLang="zh-CN" sz="2400" dirty="0"/>
              <a:t>The</a:t>
            </a:r>
            <a:r>
              <a:rPr lang="zh-CN" altLang="en-US" sz="2400" dirty="0"/>
              <a:t> </a:t>
            </a:r>
            <a:r>
              <a:rPr lang="en-US" altLang="zh-CN" sz="2400" dirty="0"/>
              <a:t>identification</a:t>
            </a:r>
            <a:r>
              <a:rPr lang="zh-CN" altLang="en-US" sz="2400" dirty="0"/>
              <a:t> </a:t>
            </a:r>
            <a:r>
              <a:rPr lang="en-US" altLang="zh-CN" sz="2400" dirty="0"/>
              <a:t>results</a:t>
            </a:r>
            <a:r>
              <a:rPr lang="zh-CN" altLang="en-US" sz="2400" dirty="0"/>
              <a:t> </a:t>
            </a:r>
            <a:r>
              <a:rPr lang="en-US" altLang="zh-CN" sz="2400" dirty="0"/>
              <a:t>can</a:t>
            </a:r>
            <a:r>
              <a:rPr lang="zh-CN" altLang="en-US" sz="2400" dirty="0"/>
              <a:t> </a:t>
            </a:r>
            <a:r>
              <a:rPr lang="en-US" altLang="zh-CN" sz="2400" dirty="0"/>
              <a:t>be</a:t>
            </a:r>
            <a:r>
              <a:rPr lang="zh-CN" altLang="en-US" sz="2400" dirty="0"/>
              <a:t> </a:t>
            </a:r>
            <a:r>
              <a:rPr lang="en-US" altLang="zh-CN" sz="2400" dirty="0"/>
              <a:t>extended</a:t>
            </a:r>
            <a:r>
              <a:rPr lang="zh-CN" altLang="en-US" sz="2400" dirty="0"/>
              <a:t> </a:t>
            </a:r>
            <a:r>
              <a:rPr lang="en-US" altLang="zh-CN" sz="2400" dirty="0"/>
              <a:t>to</a:t>
            </a:r>
            <a:r>
              <a:rPr lang="zh-CN" altLang="en-US" sz="2400" dirty="0"/>
              <a:t> </a:t>
            </a:r>
            <a:r>
              <a:rPr lang="en-US" altLang="zh-CN" sz="2400" dirty="0"/>
              <a:t>more</a:t>
            </a:r>
            <a:r>
              <a:rPr lang="zh-CN" altLang="en-US" sz="2400" dirty="0"/>
              <a:t> </a:t>
            </a:r>
            <a:r>
              <a:rPr lang="en-US" altLang="zh-CN" sz="2400" dirty="0"/>
              <a:t>challenging</a:t>
            </a:r>
            <a:r>
              <a:rPr lang="zh-CN" altLang="en-US" sz="2400" dirty="0"/>
              <a:t> </a:t>
            </a:r>
            <a:r>
              <a:rPr lang="en-US" altLang="zh-CN" sz="2400" dirty="0"/>
              <a:t>scenarios,</a:t>
            </a:r>
            <a:r>
              <a:rPr lang="zh-CN" altLang="en-US" sz="2400" dirty="0"/>
              <a:t> </a:t>
            </a:r>
            <a:r>
              <a:rPr lang="en-US" altLang="zh-CN" sz="2400" dirty="0"/>
              <a:t>such</a:t>
            </a:r>
            <a:r>
              <a:rPr lang="zh-CN" altLang="en-US" sz="2400" dirty="0"/>
              <a:t> </a:t>
            </a:r>
            <a:r>
              <a:rPr lang="en-US" altLang="zh-CN" sz="2400" dirty="0"/>
              <a:t>as</a:t>
            </a:r>
            <a:r>
              <a:rPr lang="zh-CN" altLang="en-US" sz="2400" dirty="0"/>
              <a:t> </a:t>
            </a:r>
            <a:r>
              <a:rPr lang="en-US" altLang="zh-CN" sz="2400" dirty="0"/>
              <a:t>unknown</a:t>
            </a:r>
            <a:r>
              <a:rPr lang="zh-CN" altLang="en-US" sz="2400" dirty="0"/>
              <a:t> </a:t>
            </a:r>
            <a:r>
              <a:rPr lang="en-US" altLang="zh-CN" sz="2400" dirty="0"/>
              <a:t>non-stationary,</a:t>
            </a:r>
            <a:r>
              <a:rPr lang="zh-CN" altLang="en-US" sz="2400" dirty="0"/>
              <a:t> </a:t>
            </a:r>
            <a:r>
              <a:rPr lang="en-US" altLang="zh-CN" sz="2400" dirty="0"/>
              <a:t>non-invertibility,</a:t>
            </a:r>
            <a:r>
              <a:rPr lang="zh-CN" altLang="en-US" sz="2400" dirty="0"/>
              <a:t> </a:t>
            </a:r>
            <a:r>
              <a:rPr lang="en-US" altLang="zh-CN" sz="2400" dirty="0"/>
              <a:t>and</a:t>
            </a:r>
            <a:r>
              <a:rPr lang="zh-CN" altLang="en-US" sz="2400" dirty="0"/>
              <a:t> </a:t>
            </a:r>
            <a:r>
              <a:rPr lang="en-US" altLang="zh-CN" sz="2400" dirty="0"/>
              <a:t>instantaneous</a:t>
            </a:r>
            <a:r>
              <a:rPr lang="zh-CN" altLang="en-US" sz="2400" dirty="0"/>
              <a:t> </a:t>
            </a:r>
            <a:r>
              <a:rPr lang="en-US" altLang="zh-CN" sz="2400" dirty="0"/>
              <a:t>relations.</a:t>
            </a:r>
            <a:r>
              <a:rPr lang="zh-CN" altLang="en-US" sz="2400" dirty="0"/>
              <a:t> </a:t>
            </a:r>
            <a:endParaRPr lang="en-US" altLang="zh-CN" sz="2400" dirty="0"/>
          </a:p>
          <a:p>
            <a:pPr marL="285750" indent="-285750">
              <a:buFont typeface="Wingdings" panose="05000000000000000000" pitchFamily="2" charset="2"/>
              <a:buChar char="Ø"/>
            </a:pPr>
            <a:endParaRPr lang="en-US" altLang="zh-CN" sz="2400" dirty="0"/>
          </a:p>
          <a:p>
            <a:pPr marL="285750" indent="-285750">
              <a:buFont typeface="Wingdings" panose="05000000000000000000" pitchFamily="2" charset="2"/>
              <a:buChar char="Ø"/>
            </a:pPr>
            <a:r>
              <a:rPr lang="en-US" altLang="zh-CN" sz="2400" dirty="0"/>
              <a:t>The</a:t>
            </a:r>
            <a:r>
              <a:rPr lang="zh-CN" altLang="en-US" sz="2400" dirty="0"/>
              <a:t> </a:t>
            </a:r>
            <a:r>
              <a:rPr lang="en-US" altLang="zh-CN" sz="2400" dirty="0"/>
              <a:t>generative</a:t>
            </a:r>
            <a:r>
              <a:rPr lang="zh-CN" altLang="en-US" sz="2400" dirty="0"/>
              <a:t> </a:t>
            </a:r>
            <a:r>
              <a:rPr lang="en-US" altLang="zh-CN" sz="2400" dirty="0"/>
              <a:t>framework</a:t>
            </a:r>
            <a:r>
              <a:rPr lang="zh-CN" altLang="en-US" sz="2400" dirty="0"/>
              <a:t> </a:t>
            </a:r>
            <a:r>
              <a:rPr lang="en-US" sz="2400" dirty="0">
                <a:cs typeface="Arial" panose="020B0604020202020204" pitchFamily="34" charset="0"/>
              </a:rPr>
              <a:t>encourage</a:t>
            </a:r>
            <a:r>
              <a:rPr lang="en-US" altLang="zh-CN" sz="2400" dirty="0">
                <a:cs typeface="Arial" panose="020B0604020202020204" pitchFamily="34" charset="0"/>
              </a:rPr>
              <a:t>s</a:t>
            </a:r>
            <a:r>
              <a:rPr lang="en-US" sz="2400" dirty="0">
                <a:cs typeface="Arial" panose="020B0604020202020204" pitchFamily="34" charset="0"/>
              </a:rPr>
              <a:t> conditional independence</a:t>
            </a:r>
            <a:r>
              <a:rPr lang="zh-CN" altLang="en-US" sz="2400" dirty="0">
                <a:cs typeface="Arial" panose="020B0604020202020204" pitchFamily="34" charset="0"/>
              </a:rPr>
              <a:t> </a:t>
            </a:r>
            <a:r>
              <a:rPr lang="en-US" altLang="zh-CN" sz="2400" dirty="0">
                <a:cs typeface="Arial" panose="020B0604020202020204" pitchFamily="34" charset="0"/>
              </a:rPr>
              <a:t>by</a:t>
            </a:r>
            <a:r>
              <a:rPr lang="zh-CN" altLang="en-US" sz="2400" dirty="0">
                <a:cs typeface="Arial" panose="020B0604020202020204" pitchFamily="34" charset="0"/>
              </a:rPr>
              <a:t> </a:t>
            </a:r>
            <a:r>
              <a:rPr lang="en-US" altLang="zh-CN" sz="2400" dirty="0">
                <a:cs typeface="Arial" panose="020B0604020202020204" pitchFamily="34" charset="0"/>
              </a:rPr>
              <a:t>adding</a:t>
            </a:r>
            <a:r>
              <a:rPr lang="zh-CN" altLang="en-US" sz="2400" dirty="0">
                <a:cs typeface="Arial" panose="020B0604020202020204" pitchFamily="34" charset="0"/>
              </a:rPr>
              <a:t> </a:t>
            </a:r>
            <a:r>
              <a:rPr lang="en-US" altLang="zh-CN" sz="2400" dirty="0">
                <a:cs typeface="Arial" panose="020B0604020202020204" pitchFamily="34" charset="0"/>
              </a:rPr>
              <a:t>the constraint</a:t>
            </a:r>
            <a:r>
              <a:rPr lang="zh-CN" altLang="en-US" sz="2400" dirty="0">
                <a:cs typeface="Arial" panose="020B0604020202020204" pitchFamily="34" charset="0"/>
              </a:rPr>
              <a:t> </a:t>
            </a:r>
            <a:r>
              <a:rPr lang="en-US" altLang="zh-CN" sz="2400" dirty="0">
                <a:cs typeface="Arial" panose="020B0604020202020204" pitchFamily="34" charset="0"/>
              </a:rPr>
              <a:t>between</a:t>
            </a:r>
            <a:r>
              <a:rPr lang="zh-CN" altLang="en-US" sz="2400" dirty="0">
                <a:cs typeface="Arial" panose="020B0604020202020204" pitchFamily="34" charset="0"/>
              </a:rPr>
              <a:t> </a:t>
            </a:r>
            <a:r>
              <a:rPr lang="en-US" altLang="zh-CN" sz="2400" dirty="0">
                <a:cs typeface="Arial" panose="020B0604020202020204" pitchFamily="34" charset="0"/>
              </a:rPr>
              <a:t>the</a:t>
            </a:r>
            <a:r>
              <a:rPr lang="zh-CN" altLang="en-US" sz="2400" dirty="0">
                <a:cs typeface="Arial" panose="020B0604020202020204" pitchFamily="34" charset="0"/>
              </a:rPr>
              <a:t> </a:t>
            </a:r>
            <a:r>
              <a:rPr lang="en-US" altLang="zh-CN" sz="2400" dirty="0">
                <a:cs typeface="Arial" panose="020B0604020202020204" pitchFamily="34" charset="0"/>
              </a:rPr>
              <a:t>learned</a:t>
            </a:r>
            <a:r>
              <a:rPr lang="zh-CN" altLang="en-US" sz="2400" dirty="0">
                <a:cs typeface="Arial" panose="020B0604020202020204" pitchFamily="34" charset="0"/>
              </a:rPr>
              <a:t> </a:t>
            </a:r>
            <a:r>
              <a:rPr lang="en-US" altLang="zh-CN" sz="2400" dirty="0">
                <a:cs typeface="Arial" panose="020B0604020202020204" pitchFamily="34" charset="0"/>
              </a:rPr>
              <a:t>posterior</a:t>
            </a:r>
            <a:r>
              <a:rPr lang="zh-CN" altLang="en-US" sz="2400" dirty="0">
                <a:cs typeface="Arial" panose="020B0604020202020204" pitchFamily="34" charset="0"/>
              </a:rPr>
              <a:t> </a:t>
            </a:r>
            <a:r>
              <a:rPr lang="en-US" altLang="zh-CN" sz="2400" dirty="0">
                <a:cs typeface="Arial" panose="020B0604020202020204" pitchFamily="34" charset="0"/>
              </a:rPr>
              <a:t>and</a:t>
            </a:r>
            <a:r>
              <a:rPr lang="zh-CN" altLang="en-US" sz="2400" dirty="0">
                <a:cs typeface="Arial" panose="020B0604020202020204" pitchFamily="34" charset="0"/>
              </a:rPr>
              <a:t> </a:t>
            </a:r>
            <a:r>
              <a:rPr lang="en-US" sz="2400" dirty="0">
                <a:cs typeface="Arial" panose="020B0604020202020204" pitchFamily="34" charset="0"/>
              </a:rPr>
              <a:t>conditional independen</a:t>
            </a:r>
            <a:r>
              <a:rPr lang="en-US" altLang="zh-CN" sz="2400" dirty="0">
                <a:cs typeface="Arial" panose="020B0604020202020204" pitchFamily="34" charset="0"/>
              </a:rPr>
              <a:t>t</a:t>
            </a:r>
            <a:r>
              <a:rPr lang="zh-CN" altLang="en-US" sz="2400" dirty="0">
                <a:cs typeface="Arial" panose="020B0604020202020204" pitchFamily="34" charset="0"/>
              </a:rPr>
              <a:t> </a:t>
            </a:r>
            <a:r>
              <a:rPr lang="en-US" altLang="zh-CN" sz="2400" dirty="0">
                <a:cs typeface="Arial" panose="020B0604020202020204" pitchFamily="34" charset="0"/>
              </a:rPr>
              <a:t>prior.</a:t>
            </a:r>
            <a:endParaRPr lang="en-US" altLang="zh-CN" sz="2400" dirty="0">
              <a:solidFill>
                <a:schemeClr val="tx1"/>
              </a:solidFill>
              <a:ea typeface="微软雅黑" panose="020B0503020204020204" pitchFamily="34" charset="-122"/>
            </a:endParaRPr>
          </a:p>
          <a:p>
            <a:pPr marL="285750" indent="-285750">
              <a:buFont typeface="Wingdings" panose="05000000000000000000" pitchFamily="2" charset="2"/>
              <a:buChar char="Ø"/>
            </a:pPr>
            <a:endParaRPr lang="en-US" altLang="zh-CN" sz="2400" dirty="0">
              <a:ea typeface="微软雅黑" panose="020B0503020204020204" pitchFamily="34" charset="-122"/>
            </a:endParaRPr>
          </a:p>
          <a:p>
            <a:pPr marL="285750" indent="-285750">
              <a:buFont typeface="Wingdings" panose="05000000000000000000" pitchFamily="2" charset="2"/>
              <a:buChar char="Ø"/>
            </a:pPr>
            <a:r>
              <a:rPr lang="en-US" altLang="zh-CN" sz="2400" dirty="0">
                <a:ea typeface="微软雅黑" panose="020B0503020204020204" pitchFamily="34" charset="-122"/>
              </a:rPr>
              <a:t>Sparsity</a:t>
            </a:r>
            <a:r>
              <a:rPr lang="zh-CN" altLang="en-US" sz="2400" dirty="0">
                <a:ea typeface="微软雅黑" panose="020B0503020204020204" pitchFamily="34" charset="-122"/>
              </a:rPr>
              <a:t> </a:t>
            </a:r>
            <a:r>
              <a:rPr lang="en-US" altLang="zh-CN" sz="2400" dirty="0">
                <a:ea typeface="微软雅黑" panose="020B0503020204020204" pitchFamily="34" charset="-122"/>
              </a:rPr>
              <a:t>is</a:t>
            </a:r>
            <a:r>
              <a:rPr lang="zh-CN" altLang="en-US" sz="2400" dirty="0">
                <a:ea typeface="微软雅黑" panose="020B0503020204020204" pitchFamily="34" charset="-122"/>
              </a:rPr>
              <a:t> </a:t>
            </a:r>
            <a:r>
              <a:rPr lang="en-US" altLang="zh-CN" sz="2400" dirty="0">
                <a:ea typeface="微软雅黑" panose="020B0503020204020204" pitchFamily="34" charset="-122"/>
              </a:rPr>
              <a:t>another</a:t>
            </a:r>
            <a:r>
              <a:rPr lang="zh-CN" altLang="en-US" sz="2400" dirty="0">
                <a:ea typeface="微软雅黑" panose="020B0503020204020204" pitchFamily="34" charset="-122"/>
              </a:rPr>
              <a:t> </a:t>
            </a:r>
            <a:r>
              <a:rPr lang="en-US" altLang="zh-CN" sz="2400" dirty="0">
                <a:ea typeface="微软雅黑" panose="020B0503020204020204" pitchFamily="34" charset="-122"/>
              </a:rPr>
              <a:t>dual</a:t>
            </a:r>
            <a:r>
              <a:rPr lang="zh-CN" altLang="en-US" sz="2400" dirty="0">
                <a:ea typeface="微软雅黑" panose="020B0503020204020204" pitchFamily="34" charset="-122"/>
              </a:rPr>
              <a:t> </a:t>
            </a:r>
            <a:r>
              <a:rPr lang="en-US" altLang="zh-CN" sz="2400" dirty="0">
                <a:ea typeface="微软雅黑" panose="020B0503020204020204" pitchFamily="34" charset="-122"/>
              </a:rPr>
              <a:t>principle</a:t>
            </a:r>
            <a:r>
              <a:rPr lang="zh-CN" altLang="en-US" sz="2400" dirty="0">
                <a:ea typeface="微软雅黑" panose="020B0503020204020204" pitchFamily="34" charset="-122"/>
              </a:rPr>
              <a:t> </a:t>
            </a:r>
            <a:r>
              <a:rPr lang="en-US" altLang="zh-CN" sz="2400" dirty="0">
                <a:ea typeface="微软雅黑" panose="020B0503020204020204" pitchFamily="34" charset="-122"/>
              </a:rPr>
              <a:t>focusing</a:t>
            </a:r>
            <a:r>
              <a:rPr lang="zh-CN" altLang="en-US" sz="2400" dirty="0">
                <a:ea typeface="微软雅黑" panose="020B0503020204020204" pitchFamily="34" charset="-122"/>
              </a:rPr>
              <a:t> </a:t>
            </a:r>
            <a:r>
              <a:rPr lang="en-US" altLang="zh-CN" sz="2400" dirty="0">
                <a:ea typeface="微软雅黑" panose="020B0503020204020204" pitchFamily="34" charset="-122"/>
              </a:rPr>
              <a:t>on</a:t>
            </a:r>
            <a:r>
              <a:rPr lang="zh-CN" altLang="en-US" sz="2400" dirty="0">
                <a:ea typeface="微软雅黑" panose="020B0503020204020204" pitchFamily="34" charset="-122"/>
              </a:rPr>
              <a:t> </a:t>
            </a:r>
            <a:r>
              <a:rPr lang="en-US" altLang="zh-CN" sz="2400" dirty="0">
                <a:ea typeface="微软雅黑" panose="020B0503020204020204" pitchFamily="34" charset="-122"/>
              </a:rPr>
              <a:t>data</a:t>
            </a:r>
            <a:r>
              <a:rPr lang="zh-CN" altLang="en-US" sz="2400" dirty="0">
                <a:ea typeface="微软雅黑" panose="020B0503020204020204" pitchFamily="34" charset="-122"/>
              </a:rPr>
              <a:t> </a:t>
            </a:r>
            <a:r>
              <a:rPr lang="en-US" altLang="zh-CN" sz="2400" dirty="0">
                <a:ea typeface="微软雅黑" panose="020B0503020204020204" pitchFamily="34" charset="-122"/>
              </a:rPr>
              <a:t>structure</a:t>
            </a:r>
          </a:p>
          <a:p>
            <a:pPr marL="285750" indent="-285750">
              <a:buFont typeface="Wingdings" panose="05000000000000000000" pitchFamily="2" charset="2"/>
              <a:buChar char="Ø"/>
            </a:pPr>
            <a:endParaRPr lang="en-US" altLang="zh-CN" sz="2400" dirty="0">
              <a:ea typeface="微软雅黑" panose="020B0503020204020204" pitchFamily="34" charset="-122"/>
            </a:endParaRPr>
          </a:p>
          <a:p>
            <a:pPr marL="285750" indent="-285750">
              <a:buFont typeface="Wingdings" panose="05000000000000000000" pitchFamily="2" charset="2"/>
              <a:buChar char="Ø"/>
            </a:pPr>
            <a:r>
              <a:rPr lang="en-US" altLang="zh-CN" sz="2400" dirty="0">
                <a:ea typeface="微软雅黑" panose="020B0503020204020204" pitchFamily="34" charset="-122"/>
              </a:rPr>
              <a:t>Sparsity</a:t>
            </a:r>
            <a:r>
              <a:rPr lang="zh-CN" altLang="en-US" sz="2400" dirty="0">
                <a:ea typeface="微软雅黑" panose="020B0503020204020204" pitchFamily="34" charset="-122"/>
              </a:rPr>
              <a:t> </a:t>
            </a:r>
            <a:r>
              <a:rPr lang="en-US" altLang="zh-CN" sz="2400" dirty="0">
                <a:ea typeface="微软雅黑" panose="020B0503020204020204" pitchFamily="34" charset="-122"/>
              </a:rPr>
              <a:t>and</a:t>
            </a:r>
            <a:r>
              <a:rPr lang="zh-CN" altLang="en-US" sz="2400" dirty="0">
                <a:ea typeface="微软雅黑" panose="020B0503020204020204" pitchFamily="34" charset="-122"/>
              </a:rPr>
              <a:t> </a:t>
            </a:r>
            <a:r>
              <a:rPr lang="en-US" altLang="zh-CN" sz="2400" dirty="0"/>
              <a:t>Conditional</a:t>
            </a:r>
            <a:r>
              <a:rPr lang="zh-CN" altLang="en-US" sz="2400" dirty="0"/>
              <a:t> </a:t>
            </a:r>
            <a:r>
              <a:rPr lang="en-US" altLang="zh-CN" sz="2400" dirty="0"/>
              <a:t>independence</a:t>
            </a:r>
            <a:r>
              <a:rPr lang="zh-CN" altLang="en-US" sz="2400" dirty="0"/>
              <a:t> </a:t>
            </a:r>
            <a:r>
              <a:rPr lang="en-US" altLang="zh-CN" sz="2400" dirty="0"/>
              <a:t>can</a:t>
            </a:r>
            <a:r>
              <a:rPr lang="zh-CN" altLang="en-US" sz="2400" dirty="0"/>
              <a:t> </a:t>
            </a:r>
            <a:r>
              <a:rPr lang="en-US" altLang="zh-CN" sz="2400" dirty="0"/>
              <a:t>work</a:t>
            </a:r>
            <a:r>
              <a:rPr lang="zh-CN" altLang="en-US" sz="2400" dirty="0"/>
              <a:t> </a:t>
            </a:r>
            <a:r>
              <a:rPr lang="en-US" altLang="zh-CN" sz="2400" dirty="0"/>
              <a:t>together</a:t>
            </a:r>
            <a:r>
              <a:rPr lang="zh-CN" altLang="en-US" sz="2400" dirty="0"/>
              <a:t> </a:t>
            </a:r>
            <a:r>
              <a:rPr lang="en-US" altLang="zh-CN" sz="2400" dirty="0"/>
              <a:t>to</a:t>
            </a:r>
            <a:r>
              <a:rPr lang="zh-CN" altLang="en-US" sz="2400" dirty="0"/>
              <a:t> </a:t>
            </a:r>
            <a:r>
              <a:rPr lang="en-US" altLang="zh-CN" sz="2400" dirty="0"/>
              <a:t>provide</a:t>
            </a:r>
            <a:r>
              <a:rPr lang="zh-CN" altLang="en-US" sz="2400" dirty="0"/>
              <a:t> </a:t>
            </a:r>
            <a:r>
              <a:rPr lang="en-US" altLang="zh-CN" sz="2400" dirty="0"/>
              <a:t>more</a:t>
            </a:r>
            <a:r>
              <a:rPr lang="zh-CN" altLang="en-US" sz="2400" dirty="0"/>
              <a:t> </a:t>
            </a:r>
            <a:r>
              <a:rPr lang="en-US" altLang="zh-CN" sz="2400" dirty="0"/>
              <a:t>general</a:t>
            </a:r>
            <a:r>
              <a:rPr lang="zh-CN" altLang="en-US" sz="2400" dirty="0"/>
              <a:t> </a:t>
            </a:r>
            <a:r>
              <a:rPr lang="en-US" altLang="zh-CN" sz="2400" dirty="0"/>
              <a:t>identification</a:t>
            </a:r>
            <a:r>
              <a:rPr lang="zh-CN" altLang="en-US" sz="2400" dirty="0"/>
              <a:t> </a:t>
            </a:r>
            <a:r>
              <a:rPr lang="en-US" altLang="zh-CN" sz="2400" dirty="0"/>
              <a:t>results</a:t>
            </a:r>
            <a:endParaRPr lang="en-US" altLang="zh-CN" sz="2400" dirty="0">
              <a:ea typeface="微软雅黑" panose="020B0503020204020204" pitchFamily="34" charset="-122"/>
            </a:endParaRPr>
          </a:p>
          <a:p>
            <a:pPr marL="285750" indent="-285750">
              <a:buFont typeface="Wingdings" panose="05000000000000000000" pitchFamily="2" charset="2"/>
              <a:buChar char="Ø"/>
            </a:pPr>
            <a:endParaRPr lang="en-US" altLang="zh-CN" sz="2400" dirty="0">
              <a:ea typeface="微软雅黑" panose="020B0503020204020204" pitchFamily="34" charset="-122"/>
            </a:endParaRPr>
          </a:p>
          <a:p>
            <a:pPr marL="285750" indent="-285750">
              <a:buFont typeface="Wingdings" panose="05000000000000000000" pitchFamily="2" charset="2"/>
              <a:buChar char="Ø"/>
            </a:pPr>
            <a:r>
              <a:rPr lang="en-US" altLang="zh-CN" sz="2400" dirty="0"/>
              <a:t>Learning</a:t>
            </a:r>
            <a:r>
              <a:rPr lang="zh-CN" altLang="en-US" sz="2400" dirty="0"/>
              <a:t> </a:t>
            </a:r>
            <a:r>
              <a:rPr lang="en-US" altLang="zh-CN" sz="2400" dirty="0"/>
              <a:t>causal</a:t>
            </a:r>
            <a:r>
              <a:rPr lang="zh-CN" altLang="en-US" sz="2400" dirty="0"/>
              <a:t> </a:t>
            </a:r>
            <a:r>
              <a:rPr lang="en-US" altLang="zh-CN" sz="2400" dirty="0"/>
              <a:t>representation</a:t>
            </a:r>
            <a:r>
              <a:rPr lang="zh-CN" altLang="en-US" sz="2400" dirty="0"/>
              <a:t> </a:t>
            </a:r>
            <a:r>
              <a:rPr lang="en-US" altLang="zh-CN" sz="2400" dirty="0"/>
              <a:t>can</a:t>
            </a:r>
            <a:r>
              <a:rPr lang="zh-CN" altLang="en-US" sz="2400" dirty="0"/>
              <a:t> </a:t>
            </a:r>
            <a:r>
              <a:rPr lang="en-US" altLang="zh-CN" sz="2400" dirty="0"/>
              <a:t>benefit</a:t>
            </a:r>
            <a:r>
              <a:rPr lang="zh-CN" altLang="en-US" sz="2400" dirty="0"/>
              <a:t> </a:t>
            </a:r>
            <a:r>
              <a:rPr lang="en-US" altLang="zh-CN" sz="2400" dirty="0"/>
              <a:t>lots</a:t>
            </a:r>
            <a:r>
              <a:rPr lang="zh-CN" altLang="en-US" sz="2400" dirty="0"/>
              <a:t> </a:t>
            </a:r>
            <a:r>
              <a:rPr lang="en-US" altLang="zh-CN" sz="2400" dirty="0"/>
              <a:t>of</a:t>
            </a:r>
            <a:r>
              <a:rPr lang="zh-CN" altLang="en-US" sz="2400" dirty="0"/>
              <a:t> </a:t>
            </a:r>
            <a:r>
              <a:rPr lang="en-US" altLang="zh-CN" sz="2400" dirty="0"/>
              <a:t>applications</a:t>
            </a:r>
            <a:r>
              <a:rPr lang="zh-CN" altLang="en-US" sz="2400" dirty="0"/>
              <a:t> </a:t>
            </a:r>
            <a:r>
              <a:rPr lang="en-US" altLang="zh-CN" sz="2400" dirty="0"/>
              <a:t>such</a:t>
            </a:r>
            <a:r>
              <a:rPr lang="zh-CN" altLang="en-US" sz="2400" dirty="0"/>
              <a:t> </a:t>
            </a:r>
            <a:r>
              <a:rPr lang="en-US" altLang="zh-CN" sz="2400" dirty="0"/>
              <a:t>as video</a:t>
            </a:r>
            <a:r>
              <a:rPr lang="zh-CN" altLang="en-US" sz="2400" dirty="0"/>
              <a:t> </a:t>
            </a:r>
            <a:r>
              <a:rPr lang="en-US" altLang="zh-CN" sz="2400" dirty="0"/>
              <a:t>reasoning,</a:t>
            </a:r>
            <a:r>
              <a:rPr lang="zh-CN" altLang="en-US" sz="2400" dirty="0"/>
              <a:t> </a:t>
            </a:r>
            <a:r>
              <a:rPr lang="en-US" altLang="zh-CN" sz="2400" dirty="0"/>
              <a:t>few-shot</a:t>
            </a:r>
            <a:r>
              <a:rPr lang="zh-CN" altLang="en-US" sz="2400" dirty="0"/>
              <a:t> </a:t>
            </a:r>
            <a:r>
              <a:rPr lang="en-US" altLang="zh-CN" sz="2400" dirty="0"/>
              <a:t>action</a:t>
            </a:r>
            <a:r>
              <a:rPr lang="zh-CN" altLang="en-US" sz="2400" dirty="0"/>
              <a:t> </a:t>
            </a:r>
            <a:r>
              <a:rPr lang="en-US" altLang="zh-CN" sz="2400" dirty="0"/>
              <a:t>recognition,</a:t>
            </a:r>
            <a:r>
              <a:rPr lang="zh-CN" altLang="en-US" sz="2400" dirty="0"/>
              <a:t> </a:t>
            </a:r>
            <a:r>
              <a:rPr lang="en-US" altLang="zh-CN" sz="2400" dirty="0"/>
              <a:t>and</a:t>
            </a:r>
            <a:r>
              <a:rPr lang="zh-CN" altLang="en-US" sz="2400" dirty="0"/>
              <a:t> </a:t>
            </a:r>
            <a:r>
              <a:rPr lang="en-US" altLang="zh-CN" sz="2400" dirty="0"/>
              <a:t>so</a:t>
            </a:r>
            <a:r>
              <a:rPr lang="zh-CN" altLang="en-US" sz="2400" dirty="0"/>
              <a:t> </a:t>
            </a:r>
            <a:r>
              <a:rPr lang="en-US" altLang="zh-CN" sz="2400" dirty="0"/>
              <a:t>on.</a:t>
            </a:r>
            <a:r>
              <a:rPr lang="zh-CN" altLang="en-US" sz="2400" dirty="0"/>
              <a:t>  </a:t>
            </a:r>
            <a:endParaRPr lang="en-US" altLang="zh-CN" sz="2400" dirty="0"/>
          </a:p>
        </p:txBody>
      </p:sp>
    </p:spTree>
    <p:custDataLst>
      <p:tags r:id="rId1"/>
    </p:custDataLst>
    <p:extLst>
      <p:ext uri="{BB962C8B-B14F-4D97-AF65-F5344CB8AC3E}">
        <p14:creationId xmlns:p14="http://schemas.microsoft.com/office/powerpoint/2010/main" val="1029105942"/>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574248" y="2771440"/>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CRL</a:t>
            </a:r>
            <a:r>
              <a:rPr lang="zh-CN" altLang="en-US" sz="3200" b="1" dirty="0"/>
              <a:t> </a:t>
            </a:r>
            <a:r>
              <a:rPr lang="en-US" altLang="zh-CN" sz="3200" b="1" dirty="0"/>
              <a:t>Workshop</a:t>
            </a:r>
            <a:r>
              <a:rPr lang="zh-CN" altLang="en-US" sz="3200" b="1" dirty="0"/>
              <a:t> </a:t>
            </a:r>
            <a:r>
              <a:rPr lang="en-US" altLang="zh-CN" sz="3200" b="1" dirty="0"/>
              <a:t>@</a:t>
            </a:r>
            <a:r>
              <a:rPr lang="en-US" altLang="zh-CN" sz="3200" b="1" dirty="0" err="1"/>
              <a:t>NeurIPS</a:t>
            </a:r>
            <a:r>
              <a:rPr lang="zh-CN" altLang="en-US" sz="3200" b="1" dirty="0"/>
              <a:t> </a:t>
            </a:r>
            <a:r>
              <a:rPr lang="en-US" altLang="zh-CN" sz="3200" b="1" dirty="0"/>
              <a:t>2024</a:t>
            </a:r>
            <a:r>
              <a:rPr lang="zh-CN" altLang="en-US" sz="3200" b="1" dirty="0"/>
              <a:t> </a:t>
            </a:r>
            <a:endParaRPr lang="en-US" altLang="zh-CN" sz="3200" b="1" dirty="0"/>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44</a:t>
            </a:fld>
            <a:endParaRPr lang="zh-CN" altLang="en-US" dirty="0"/>
          </a:p>
        </p:txBody>
      </p:sp>
      <p:sp>
        <p:nvSpPr>
          <p:cNvPr id="9" name="TextBox 8">
            <a:extLst>
              <a:ext uri="{FF2B5EF4-FFF2-40B4-BE49-F238E27FC236}">
                <a16:creationId xmlns:a16="http://schemas.microsoft.com/office/drawing/2014/main" id="{C1BBAAF2-ED0A-8294-82CC-CC997E0BD0BF}"/>
              </a:ext>
            </a:extLst>
          </p:cNvPr>
          <p:cNvSpPr txBox="1"/>
          <p:nvPr/>
        </p:nvSpPr>
        <p:spPr>
          <a:xfrm>
            <a:off x="2567608" y="4445130"/>
            <a:ext cx="6382752" cy="461665"/>
          </a:xfrm>
          <a:prstGeom prst="rect">
            <a:avLst/>
          </a:prstGeom>
          <a:noFill/>
        </p:spPr>
        <p:txBody>
          <a:bodyPr wrap="square">
            <a:spAutoFit/>
          </a:bodyPr>
          <a:lstStyle/>
          <a:p>
            <a:r>
              <a:rPr lang="en-CN" sz="2400" dirty="0"/>
              <a:t>https://crl-community.github.io/neurips24.html</a:t>
            </a:r>
          </a:p>
        </p:txBody>
      </p:sp>
    </p:spTree>
    <p:custDataLst>
      <p:tags r:id="rId1"/>
    </p:custDataLst>
    <p:extLst>
      <p:ext uri="{BB962C8B-B14F-4D97-AF65-F5344CB8AC3E}">
        <p14:creationId xmlns:p14="http://schemas.microsoft.com/office/powerpoint/2010/main" val="708668801"/>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descr="http://img4.imgtn.bdimg.com/it/u=1567808387,2544183011&amp;fm=21&amp;gp=0.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4.imgtn.bdimg.com/it/u=1567808387,2544183011&amp;fm=21&amp;gp=0.jpg"/>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6" descr="http://img4.imgtn.bdimg.com/it/u=1567808387,2544183011&amp;fm=21&amp;gp=0.jpg"/>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2">
            <a:extLst>
              <a:ext uri="{FF2B5EF4-FFF2-40B4-BE49-F238E27FC236}">
                <a16:creationId xmlns:a16="http://schemas.microsoft.com/office/drawing/2014/main" id="{F805C83A-6C55-3044-9DDA-4A6382BE6060}"/>
              </a:ext>
            </a:extLst>
          </p:cNvPr>
          <p:cNvSpPr txBox="1">
            <a:spLocks noChangeArrowheads="1"/>
          </p:cNvSpPr>
          <p:nvPr/>
        </p:nvSpPr>
        <p:spPr>
          <a:xfrm>
            <a:off x="2495600" y="122239"/>
            <a:ext cx="7344815"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References</a:t>
            </a:r>
          </a:p>
        </p:txBody>
      </p:sp>
      <p:sp>
        <p:nvSpPr>
          <p:cNvPr id="7" name="文本框 3">
            <a:extLst>
              <a:ext uri="{FF2B5EF4-FFF2-40B4-BE49-F238E27FC236}">
                <a16:creationId xmlns:a16="http://schemas.microsoft.com/office/drawing/2014/main" id="{6513E87B-1FB8-62DC-CB43-8EA6BA171FBD}"/>
              </a:ext>
            </a:extLst>
          </p:cNvPr>
          <p:cNvSpPr txBox="1"/>
          <p:nvPr/>
        </p:nvSpPr>
        <p:spPr>
          <a:xfrm>
            <a:off x="191344" y="981669"/>
            <a:ext cx="11809312" cy="4708981"/>
          </a:xfrm>
          <a:prstGeom prst="rect">
            <a:avLst/>
          </a:prstGeom>
          <a:noFill/>
        </p:spPr>
        <p:txBody>
          <a:bodyPr wrap="square" rtlCol="0">
            <a:spAutoFit/>
          </a:bodyPr>
          <a:lstStyle/>
          <a:p>
            <a:r>
              <a:rPr lang="en-US" altLang="zh-CN" sz="2000" b="0" i="0" dirty="0">
                <a:solidFill>
                  <a:srgbClr val="222222"/>
                </a:solidFill>
                <a:effectLst/>
                <a:latin typeface="Arial" panose="020B0604020202020204" pitchFamily="34" charset="0"/>
              </a:rPr>
              <a:t>[1]</a:t>
            </a:r>
            <a:r>
              <a:rPr lang="zh-CN" altLang="en-US" sz="2000" b="0" i="0" dirty="0">
                <a:solidFill>
                  <a:srgbClr val="222222"/>
                </a:solidFill>
                <a:effectLst/>
                <a:latin typeface="Arial" panose="020B0604020202020204" pitchFamily="34" charset="0"/>
              </a:rPr>
              <a:t> </a:t>
            </a:r>
            <a:r>
              <a:rPr lang="en-US" sz="2000" b="0" i="0" dirty="0">
                <a:solidFill>
                  <a:srgbClr val="222222"/>
                </a:solidFill>
                <a:effectLst/>
                <a:latin typeface="Arial" panose="020B0604020202020204" pitchFamily="34" charset="0"/>
              </a:rPr>
              <a:t>Yao, W., Chen, G.</a:t>
            </a:r>
            <a:r>
              <a:rPr lang="en-US" altLang="zh-CN" sz="2000" b="0" i="0" dirty="0">
                <a:solidFill>
                  <a:srgbClr val="222222"/>
                </a:solidFill>
                <a:effectLst/>
                <a:latin typeface="Arial" panose="020B0604020202020204" pitchFamily="34" charset="0"/>
              </a:rPr>
              <a:t>,</a:t>
            </a:r>
            <a:r>
              <a:rPr lang="en-US" sz="2000" b="0" i="0" dirty="0">
                <a:solidFill>
                  <a:srgbClr val="222222"/>
                </a:solidFill>
                <a:effectLst/>
                <a:latin typeface="Arial" panose="020B0604020202020204" pitchFamily="34" charset="0"/>
              </a:rPr>
              <a:t> and Zhang, K., “Temporally disentangled representation learning.” </a:t>
            </a:r>
            <a:r>
              <a:rPr lang="en-US" altLang="zh-CN" sz="2000" b="0" i="0" dirty="0" err="1">
                <a:solidFill>
                  <a:srgbClr val="222222"/>
                </a:solidFill>
                <a:effectLst/>
                <a:latin typeface="Arial" panose="020B0604020202020204" pitchFamily="34" charset="0"/>
              </a:rPr>
              <a:t>NeurIPS</a:t>
            </a:r>
            <a:r>
              <a:rPr lang="en-US" altLang="zh-CN" sz="2000" b="0" i="0" dirty="0">
                <a:solidFill>
                  <a:srgbClr val="222222"/>
                </a:solidFill>
                <a:effectLst/>
                <a:latin typeface="Arial" panose="020B0604020202020204" pitchFamily="34" charset="0"/>
              </a:rPr>
              <a:t>,</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2022.</a:t>
            </a:r>
            <a:endParaRPr lang="en-US" sz="2000" b="0" i="0" dirty="0">
              <a:solidFill>
                <a:srgbClr val="222222"/>
              </a:solidFill>
              <a:effectLst/>
              <a:latin typeface="Arial" panose="020B0604020202020204" pitchFamily="34" charset="0"/>
            </a:endParaRPr>
          </a:p>
          <a:p>
            <a:r>
              <a:rPr lang="en-US" altLang="zh-CN" sz="2000" b="0" i="0" dirty="0">
                <a:solidFill>
                  <a:srgbClr val="222222"/>
                </a:solidFill>
                <a:effectLst/>
                <a:latin typeface="Arial" panose="020B0604020202020204" pitchFamily="34" charset="0"/>
              </a:rPr>
              <a:t>[2]</a:t>
            </a:r>
            <a:r>
              <a:rPr lang="zh-CN" altLang="en-US" sz="2000" b="0" i="0" dirty="0">
                <a:solidFill>
                  <a:srgbClr val="222222"/>
                </a:solidFill>
                <a:effectLst/>
                <a:latin typeface="Arial" panose="020B0604020202020204" pitchFamily="34" charset="0"/>
              </a:rPr>
              <a:t> </a:t>
            </a:r>
            <a:r>
              <a:rPr lang="en-US" sz="2000" b="0" i="0" dirty="0">
                <a:solidFill>
                  <a:srgbClr val="222222"/>
                </a:solidFill>
                <a:effectLst/>
                <a:latin typeface="Arial" panose="020B0604020202020204" pitchFamily="34" charset="0"/>
              </a:rPr>
              <a:t>Chen, G., Shen, Y., Chen, Z., Song, X., Sun, Y., Yao, W., Liu, X.</a:t>
            </a:r>
            <a:r>
              <a:rPr lang="en-US" altLang="zh-CN" sz="2000" dirty="0">
                <a:solidFill>
                  <a:srgbClr val="222222"/>
                </a:solidFill>
                <a:latin typeface="Arial" panose="020B0604020202020204" pitchFamily="34" charset="0"/>
              </a:rPr>
              <a:t>,</a:t>
            </a:r>
            <a:r>
              <a:rPr lang="en-US" sz="2000" b="0" i="0" dirty="0">
                <a:solidFill>
                  <a:srgbClr val="222222"/>
                </a:solidFill>
                <a:effectLst/>
                <a:latin typeface="Arial" panose="020B0604020202020204" pitchFamily="34" charset="0"/>
              </a:rPr>
              <a:t> and Zhang, K., "</a:t>
            </a:r>
            <a:r>
              <a:rPr lang="en-US" sz="2000" b="0" i="0" dirty="0" err="1">
                <a:solidFill>
                  <a:srgbClr val="222222"/>
                </a:solidFill>
                <a:effectLst/>
                <a:latin typeface="Arial" panose="020B0604020202020204" pitchFamily="34" charset="0"/>
              </a:rPr>
              <a:t>CaRiNG</a:t>
            </a:r>
            <a:r>
              <a:rPr lang="en-US" sz="2000" b="0" i="0" dirty="0">
                <a:solidFill>
                  <a:srgbClr val="222222"/>
                </a:solidFill>
                <a:effectLst/>
                <a:latin typeface="Arial" panose="020B0604020202020204" pitchFamily="34" charset="0"/>
              </a:rPr>
              <a:t>: Learning Temporal Causal Representation under Non-Invertible Generation Process." </a:t>
            </a:r>
            <a:r>
              <a:rPr lang="en-US" altLang="zh-CN" sz="2000" b="0" i="0" dirty="0">
                <a:solidFill>
                  <a:srgbClr val="222222"/>
                </a:solidFill>
                <a:effectLst/>
                <a:latin typeface="Arial" panose="020B0604020202020204" pitchFamily="34" charset="0"/>
              </a:rPr>
              <a:t> ICML,</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2024. </a:t>
            </a:r>
          </a:p>
          <a:p>
            <a:r>
              <a:rPr lang="en-US" altLang="zh-CN" sz="2000" dirty="0">
                <a:solidFill>
                  <a:srgbClr val="222222"/>
                </a:solidFill>
                <a:latin typeface="Arial" panose="020B0604020202020204" pitchFamily="34" charset="0"/>
              </a:rPr>
              <a:t>[3]</a:t>
            </a:r>
            <a:r>
              <a:rPr lang="zh-CN" altLang="en-US" sz="2000" dirty="0">
                <a:solidFill>
                  <a:srgbClr val="222222"/>
                </a:solidFill>
                <a:latin typeface="Arial" panose="020B0604020202020204" pitchFamily="34" charset="0"/>
              </a:rPr>
              <a:t> </a:t>
            </a:r>
            <a:r>
              <a:rPr lang="en-US" sz="2000" b="0" i="0" dirty="0">
                <a:solidFill>
                  <a:srgbClr val="222222"/>
                </a:solidFill>
                <a:effectLst/>
                <a:latin typeface="Arial" panose="020B0604020202020204" pitchFamily="34" charset="0"/>
              </a:rPr>
              <a:t>Song, X., Yao, W., Fan, Y., Dong, X., Chen, G., </a:t>
            </a:r>
            <a:r>
              <a:rPr lang="en-US" sz="2000" b="0" i="0" dirty="0" err="1">
                <a:solidFill>
                  <a:srgbClr val="222222"/>
                </a:solidFill>
                <a:effectLst/>
                <a:latin typeface="Arial" panose="020B0604020202020204" pitchFamily="34" charset="0"/>
              </a:rPr>
              <a:t>Niebles</a:t>
            </a:r>
            <a:r>
              <a:rPr lang="en-US" sz="2000" b="0" i="0" dirty="0">
                <a:solidFill>
                  <a:srgbClr val="222222"/>
                </a:solidFill>
                <a:effectLst/>
                <a:latin typeface="Arial" panose="020B0604020202020204" pitchFamily="34" charset="0"/>
              </a:rPr>
              <a:t>, J.C., Xing, E.</a:t>
            </a:r>
            <a:r>
              <a:rPr lang="en-US" altLang="zh-CN" sz="2000" b="0" i="0" dirty="0">
                <a:solidFill>
                  <a:srgbClr val="222222"/>
                </a:solidFill>
                <a:effectLst/>
                <a:latin typeface="Arial" panose="020B0604020202020204" pitchFamily="34" charset="0"/>
              </a:rPr>
              <a:t>,</a:t>
            </a:r>
            <a:r>
              <a:rPr lang="en-US" sz="2000" b="0" i="0" dirty="0">
                <a:solidFill>
                  <a:srgbClr val="222222"/>
                </a:solidFill>
                <a:effectLst/>
                <a:latin typeface="Arial" panose="020B0604020202020204" pitchFamily="34" charset="0"/>
              </a:rPr>
              <a:t> and Zhang, K., "Temporally disentangled representation learning under unknown </a:t>
            </a:r>
            <a:r>
              <a:rPr lang="en-US" sz="2000" b="0" i="0" dirty="0" err="1">
                <a:solidFill>
                  <a:srgbClr val="222222"/>
                </a:solidFill>
                <a:effectLst/>
                <a:latin typeface="Arial" panose="020B0604020202020204" pitchFamily="34" charset="0"/>
              </a:rPr>
              <a:t>nonstationarity</a:t>
            </a:r>
            <a:r>
              <a:rPr lang="en-US" sz="2000" b="0" i="0" dirty="0">
                <a:solidFill>
                  <a:srgbClr val="222222"/>
                </a:solidFill>
                <a:effectLst/>
                <a:latin typeface="Arial" panose="020B0604020202020204" pitchFamily="34" charset="0"/>
              </a:rPr>
              <a:t>." </a:t>
            </a:r>
            <a:r>
              <a:rPr lang="en-US" altLang="zh-CN" sz="2000" b="0" i="0" dirty="0" err="1">
                <a:solidFill>
                  <a:srgbClr val="222222"/>
                </a:solidFill>
                <a:effectLst/>
                <a:latin typeface="Arial" panose="020B0604020202020204" pitchFamily="34" charset="0"/>
              </a:rPr>
              <a:t>NeurIPS</a:t>
            </a:r>
            <a:r>
              <a:rPr lang="en-US" altLang="zh-CN" sz="2000" b="0" i="0" dirty="0">
                <a:solidFill>
                  <a:srgbClr val="222222"/>
                </a:solidFill>
                <a:effectLst/>
                <a:latin typeface="Arial" panose="020B0604020202020204" pitchFamily="34" charset="0"/>
              </a:rPr>
              <a:t>,</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2023.</a:t>
            </a:r>
          </a:p>
          <a:p>
            <a:r>
              <a:rPr lang="en-US" altLang="zh-CN" sz="2000" dirty="0">
                <a:solidFill>
                  <a:srgbClr val="222222"/>
                </a:solidFill>
                <a:latin typeface="Arial" panose="020B0604020202020204" pitchFamily="34" charset="0"/>
              </a:rPr>
              <a:t>[4]</a:t>
            </a:r>
            <a:r>
              <a:rPr lang="zh-CN" altLang="en-US" sz="2000" dirty="0">
                <a:solidFill>
                  <a:srgbClr val="222222"/>
                </a:solidFill>
                <a:latin typeface="Arial" panose="020B0604020202020204" pitchFamily="34" charset="0"/>
              </a:rPr>
              <a:t> </a:t>
            </a:r>
            <a:r>
              <a:rPr lang="en-US" sz="2000" b="0" i="0" dirty="0">
                <a:solidFill>
                  <a:srgbClr val="222222"/>
                </a:solidFill>
                <a:effectLst/>
                <a:latin typeface="Arial" panose="020B0604020202020204" pitchFamily="34" charset="0"/>
              </a:rPr>
              <a:t>Li, Z., Cai, R., Yang, Z., Huang, H., Shen, Y., Chen, Z., Song, X., Hao, Z.</a:t>
            </a:r>
            <a:r>
              <a:rPr lang="en-US" altLang="zh-CN" sz="2000" b="0" i="0" dirty="0">
                <a:solidFill>
                  <a:srgbClr val="222222"/>
                </a:solidFill>
                <a:effectLst/>
                <a:latin typeface="Arial" panose="020B0604020202020204" pitchFamily="34" charset="0"/>
              </a:rPr>
              <a:t>,</a:t>
            </a:r>
            <a:r>
              <a:rPr lang="en-US" sz="2000" b="0" i="0" dirty="0">
                <a:solidFill>
                  <a:srgbClr val="222222"/>
                </a:solidFill>
                <a:effectLst/>
                <a:latin typeface="Arial" panose="020B0604020202020204" pitchFamily="34" charset="0"/>
              </a:rPr>
              <a:t> Chen, G., and Zhang, K., “ When and How: Learning Identifiable Latent States for Nonstationary Time Series Forecasting</a:t>
            </a:r>
            <a:r>
              <a:rPr lang="en-US" altLang="zh-CN" sz="2000" b="0" i="0" dirty="0">
                <a:solidFill>
                  <a:srgbClr val="222222"/>
                </a:solidFill>
                <a:effectLst/>
                <a:latin typeface="Arial" panose="020B0604020202020204" pitchFamily="34" charset="0"/>
              </a:rPr>
              <a:t>.</a:t>
            </a:r>
            <a:r>
              <a:rPr lang="en-US" sz="2000" b="0" i="0" dirty="0">
                <a:solidFill>
                  <a:srgbClr val="222222"/>
                </a:solidFill>
                <a:effectLst/>
                <a:latin typeface="Arial" panose="020B0604020202020204" pitchFamily="34" charset="0"/>
              </a:rPr>
              <a:t> ”</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Preprint,</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2024.</a:t>
            </a:r>
            <a:endParaRPr lang="en-US" altLang="zh-CN" sz="2000" dirty="0">
              <a:solidFill>
                <a:srgbClr val="222222"/>
              </a:solidFill>
              <a:latin typeface="Arial" panose="020B0604020202020204" pitchFamily="34" charset="0"/>
            </a:endParaRPr>
          </a:p>
          <a:p>
            <a:r>
              <a:rPr lang="en-US" altLang="zh-CN" sz="2000" b="0" i="0" dirty="0">
                <a:solidFill>
                  <a:srgbClr val="222222"/>
                </a:solidFill>
                <a:effectLst/>
                <a:latin typeface="Arial" panose="020B0604020202020204" pitchFamily="34" charset="0"/>
              </a:rPr>
              <a:t>[5]</a:t>
            </a:r>
            <a:r>
              <a:rPr lang="zh-CN" altLang="en-US" sz="2000" b="0" i="0" dirty="0">
                <a:solidFill>
                  <a:srgbClr val="222222"/>
                </a:solidFill>
                <a:effectLst/>
                <a:latin typeface="Arial" panose="020B0604020202020204" pitchFamily="34" charset="0"/>
              </a:rPr>
              <a:t> </a:t>
            </a:r>
            <a:r>
              <a:rPr lang="en-US" sz="2000" b="0" i="0" dirty="0">
                <a:solidFill>
                  <a:srgbClr val="222222"/>
                </a:solidFill>
                <a:effectLst/>
                <a:latin typeface="Arial" panose="020B0604020202020204" pitchFamily="34" charset="0"/>
              </a:rPr>
              <a:t>Li, Z., Shen, Y., Zheng, K., Cai, R., Song, X., Gong, M., Hao, Z., Zhu, Z., Chen, G.</a:t>
            </a:r>
            <a:r>
              <a:rPr lang="en-US" altLang="zh-CN" sz="2000" b="0" i="0" dirty="0">
                <a:solidFill>
                  <a:srgbClr val="222222"/>
                </a:solidFill>
                <a:effectLst/>
                <a:latin typeface="Arial" panose="020B0604020202020204" pitchFamily="34" charset="0"/>
              </a:rPr>
              <a:t>,</a:t>
            </a:r>
            <a:r>
              <a:rPr lang="en-US" sz="2000" b="0" i="0" dirty="0">
                <a:solidFill>
                  <a:srgbClr val="222222"/>
                </a:solidFill>
                <a:effectLst/>
                <a:latin typeface="Arial" panose="020B0604020202020204" pitchFamily="34" charset="0"/>
              </a:rPr>
              <a:t> and Zhang, K., “On the Identification of Temporally Causal Representation with Instantaneous Dependence.”</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Preprint,</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2024.</a:t>
            </a:r>
            <a:endParaRPr lang="en-US" sz="2000" b="0" i="0" dirty="0">
              <a:solidFill>
                <a:srgbClr val="222222"/>
              </a:solidFill>
              <a:effectLst/>
              <a:latin typeface="Arial" panose="020B0604020202020204" pitchFamily="34" charset="0"/>
            </a:endParaRPr>
          </a:p>
          <a:p>
            <a:r>
              <a:rPr lang="en-US" altLang="zh-CN" sz="2000" b="0" i="0" dirty="0">
                <a:solidFill>
                  <a:srgbClr val="222222"/>
                </a:solidFill>
                <a:effectLst/>
                <a:latin typeface="Arial" panose="020B0604020202020204" pitchFamily="34" charset="0"/>
              </a:rPr>
              <a:t>[6]</a:t>
            </a:r>
            <a:r>
              <a:rPr lang="zh-CN" altLang="en-US" sz="2000" b="0" i="0" dirty="0">
                <a:solidFill>
                  <a:srgbClr val="222222"/>
                </a:solidFill>
                <a:effectLst/>
                <a:latin typeface="Arial" panose="020B0604020202020204" pitchFamily="34" charset="0"/>
              </a:rPr>
              <a:t> </a:t>
            </a:r>
            <a:r>
              <a:rPr lang="en-US" sz="2000" b="0" i="0" dirty="0">
                <a:solidFill>
                  <a:srgbClr val="222222"/>
                </a:solidFill>
                <a:effectLst/>
                <a:latin typeface="Arial" panose="020B0604020202020204" pitchFamily="34" charset="0"/>
              </a:rPr>
              <a:t>Chen, G., Li, Y., Liu, X., Li, Z., Al </a:t>
            </a:r>
            <a:r>
              <a:rPr lang="en-US" sz="2000" b="0" i="0" dirty="0" err="1">
                <a:solidFill>
                  <a:srgbClr val="222222"/>
                </a:solidFill>
                <a:effectLst/>
                <a:latin typeface="Arial" panose="020B0604020202020204" pitchFamily="34" charset="0"/>
              </a:rPr>
              <a:t>Suradi</a:t>
            </a:r>
            <a:r>
              <a:rPr lang="en-US" sz="2000" b="0" i="0" dirty="0">
                <a:solidFill>
                  <a:srgbClr val="222222"/>
                </a:solidFill>
                <a:effectLst/>
                <a:latin typeface="Arial" panose="020B0604020202020204" pitchFamily="34" charset="0"/>
              </a:rPr>
              <a:t>, E., Wei, D.</a:t>
            </a:r>
            <a:r>
              <a:rPr lang="en-US" altLang="zh-CN" sz="2000" b="0" i="0" dirty="0">
                <a:solidFill>
                  <a:srgbClr val="222222"/>
                </a:solidFill>
                <a:effectLst/>
                <a:latin typeface="Arial" panose="020B0604020202020204" pitchFamily="34" charset="0"/>
              </a:rPr>
              <a:t>,</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and</a:t>
            </a:r>
            <a:r>
              <a:rPr lang="en-US" sz="2000" b="0" i="0" dirty="0">
                <a:solidFill>
                  <a:srgbClr val="222222"/>
                </a:solidFill>
                <a:effectLst/>
                <a:latin typeface="Arial" panose="020B0604020202020204" pitchFamily="34" charset="0"/>
              </a:rPr>
              <a:t> Zhang, K.</a:t>
            </a:r>
            <a:r>
              <a:rPr lang="en-US" altLang="zh-CN" sz="2000" b="0" i="0" dirty="0">
                <a:solidFill>
                  <a:srgbClr val="222222"/>
                </a:solidFill>
                <a:effectLst/>
                <a:latin typeface="Arial" panose="020B0604020202020204" pitchFamily="34" charset="0"/>
              </a:rPr>
              <a:t>,</a:t>
            </a:r>
            <a:r>
              <a:rPr lang="zh-CN" altLang="en-US" sz="2000" b="0" i="0" dirty="0">
                <a:solidFill>
                  <a:srgbClr val="222222"/>
                </a:solidFill>
                <a:effectLst/>
                <a:latin typeface="Arial" panose="020B0604020202020204" pitchFamily="34" charset="0"/>
              </a:rPr>
              <a:t> </a:t>
            </a:r>
            <a:r>
              <a:rPr lang="en-US" sz="2000" b="0" i="0" dirty="0">
                <a:solidFill>
                  <a:srgbClr val="222222"/>
                </a:solidFill>
                <a:effectLst/>
                <a:latin typeface="Arial" panose="020B0604020202020204" pitchFamily="34" charset="0"/>
              </a:rPr>
              <a:t>LLCP: Learning Latent Causal Processes for Reasoning-based Video Question Answer. </a:t>
            </a:r>
            <a:r>
              <a:rPr lang="en-US" altLang="zh-CN" sz="2000" b="0" i="0" dirty="0">
                <a:solidFill>
                  <a:srgbClr val="222222"/>
                </a:solidFill>
                <a:effectLst/>
                <a:latin typeface="Arial" panose="020B0604020202020204" pitchFamily="34" charset="0"/>
              </a:rPr>
              <a:t>ICLR,</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2024.</a:t>
            </a:r>
            <a:endParaRPr lang="en-US" sz="2000" b="0" i="0" dirty="0">
              <a:solidFill>
                <a:srgbClr val="222222"/>
              </a:solidFill>
              <a:effectLst/>
              <a:latin typeface="Arial" panose="020B0604020202020204" pitchFamily="34" charset="0"/>
            </a:endParaRPr>
          </a:p>
          <a:p>
            <a:r>
              <a:rPr lang="en-US" altLang="zh-CN" sz="2000" dirty="0">
                <a:solidFill>
                  <a:srgbClr val="222222"/>
                </a:solidFill>
                <a:latin typeface="Arial" panose="020B0604020202020204" pitchFamily="34" charset="0"/>
              </a:rPr>
              <a:t>[7]</a:t>
            </a:r>
            <a:r>
              <a:rPr lang="zh-CN" altLang="en-US" sz="2000" dirty="0">
                <a:solidFill>
                  <a:srgbClr val="222222"/>
                </a:solidFill>
                <a:latin typeface="Arial" panose="020B0604020202020204" pitchFamily="34" charset="0"/>
              </a:rPr>
              <a:t> </a:t>
            </a:r>
            <a:r>
              <a:rPr lang="en-US" sz="2000" b="0" i="0" dirty="0">
                <a:solidFill>
                  <a:srgbClr val="222222"/>
                </a:solidFill>
                <a:effectLst/>
                <a:latin typeface="Arial" panose="020B0604020202020204" pitchFamily="34" charset="0"/>
              </a:rPr>
              <a:t>Li, Y., Chen, G., Abramowitz, B., </a:t>
            </a:r>
            <a:r>
              <a:rPr lang="en-US" sz="2000" b="0" i="0" dirty="0" err="1">
                <a:solidFill>
                  <a:srgbClr val="222222"/>
                </a:solidFill>
                <a:effectLst/>
                <a:latin typeface="Arial" panose="020B0604020202020204" pitchFamily="34" charset="0"/>
              </a:rPr>
              <a:t>Anzellotti</a:t>
            </a:r>
            <a:r>
              <a:rPr lang="en-US" sz="2000" b="0" i="0" dirty="0">
                <a:solidFill>
                  <a:srgbClr val="222222"/>
                </a:solidFill>
                <a:effectLst/>
                <a:latin typeface="Arial" panose="020B0604020202020204" pitchFamily="34" charset="0"/>
              </a:rPr>
              <a:t>, S.</a:t>
            </a:r>
            <a:r>
              <a:rPr lang="en-US" altLang="zh-CN" sz="2000" b="0" i="0" dirty="0">
                <a:solidFill>
                  <a:srgbClr val="222222"/>
                </a:solidFill>
                <a:effectLst/>
                <a:latin typeface="Arial" panose="020B0604020202020204" pitchFamily="34" charset="0"/>
              </a:rPr>
              <a:t>,</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and</a:t>
            </a:r>
            <a:r>
              <a:rPr lang="zh-CN" altLang="en-US" sz="2000" b="0" i="0" dirty="0">
                <a:solidFill>
                  <a:srgbClr val="222222"/>
                </a:solidFill>
                <a:effectLst/>
                <a:latin typeface="Arial" panose="020B0604020202020204" pitchFamily="34" charset="0"/>
              </a:rPr>
              <a:t> </a:t>
            </a:r>
            <a:r>
              <a:rPr lang="en-US" sz="2000" b="0" i="0" dirty="0">
                <a:solidFill>
                  <a:srgbClr val="222222"/>
                </a:solidFill>
                <a:effectLst/>
                <a:latin typeface="Arial" panose="020B0604020202020204" pitchFamily="34" charset="0"/>
              </a:rPr>
              <a:t>Wei, D.</a:t>
            </a:r>
            <a:r>
              <a:rPr lang="en-US" altLang="zh-CN" sz="2000" b="0" i="0" dirty="0">
                <a:solidFill>
                  <a:srgbClr val="222222"/>
                </a:solidFill>
                <a:effectLst/>
                <a:latin typeface="Arial" panose="020B0604020202020204" pitchFamily="34" charset="0"/>
              </a:rPr>
              <a:t>,</a:t>
            </a:r>
            <a:r>
              <a:rPr lang="zh-CN" altLang="en-US" sz="2000" b="0" i="0" dirty="0">
                <a:solidFill>
                  <a:srgbClr val="222222"/>
                </a:solidFill>
                <a:effectLst/>
                <a:latin typeface="Arial" panose="020B0604020202020204" pitchFamily="34" charset="0"/>
              </a:rPr>
              <a:t> </a:t>
            </a:r>
            <a:r>
              <a:rPr lang="en-US" sz="2000" b="0" i="0" dirty="0">
                <a:solidFill>
                  <a:srgbClr val="222222"/>
                </a:solidFill>
                <a:effectLst/>
                <a:latin typeface="Arial" panose="020B0604020202020204" pitchFamily="34" charset="0"/>
              </a:rPr>
              <a:t> “Learning Causal Domain-Invariant Temporal Dynamics for Few-Shot Action Recognition.”</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ICML,</a:t>
            </a:r>
            <a:r>
              <a:rPr lang="zh-CN" altLang="en-US" sz="2000" b="0" i="0" dirty="0">
                <a:solidFill>
                  <a:srgbClr val="222222"/>
                </a:solidFill>
                <a:effectLst/>
                <a:latin typeface="Arial" panose="020B0604020202020204" pitchFamily="34" charset="0"/>
              </a:rPr>
              <a:t> </a:t>
            </a:r>
            <a:r>
              <a:rPr lang="en-US" altLang="zh-CN" sz="2000" b="0" i="0" dirty="0">
                <a:solidFill>
                  <a:srgbClr val="222222"/>
                </a:solidFill>
                <a:effectLst/>
                <a:latin typeface="Arial" panose="020B0604020202020204" pitchFamily="34" charset="0"/>
              </a:rPr>
              <a:t>2024.</a:t>
            </a:r>
            <a:endParaRPr lang="en-US" altLang="zh-CN" sz="2000" dirty="0"/>
          </a:p>
        </p:txBody>
      </p:sp>
    </p:spTree>
    <p:extLst>
      <p:ext uri="{BB962C8B-B14F-4D97-AF65-F5344CB8AC3E}">
        <p14:creationId xmlns:p14="http://schemas.microsoft.com/office/powerpoint/2010/main" val="4217255744"/>
      </p:ext>
    </p:extLst>
  </p:cSld>
  <p:clrMapOvr>
    <a:masterClrMapping/>
  </p:clrMapOvr>
  <mc:AlternateContent xmlns:mc="http://schemas.openxmlformats.org/markup-compatibility/2006">
    <mc:Choice xmlns:p14="http://schemas.microsoft.com/office/powerpoint/2010/main" Requires="p14">
      <p:transition spd="slow" p14:dur="2000" advTm="1780"/>
    </mc:Choice>
    <mc:Fallback>
      <p:transition spd="slow" advTm="178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img4.imgtn.bdimg.com/it/u=1567808387,2544183011&amp;fm=21&amp;gp=0.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4.imgtn.bdimg.com/it/u=1567808387,2544183011&amp;fm=21&amp;gp=0.jpg"/>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6" descr="http://img4.imgtn.bdimg.com/it/u=1567808387,2544183011&amp;fm=21&amp;gp=0.jpg"/>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Title 42"/>
          <p:cNvSpPr txBox="1">
            <a:spLocks/>
          </p:cNvSpPr>
          <p:nvPr/>
        </p:nvSpPr>
        <p:spPr>
          <a:xfrm>
            <a:off x="263352" y="2672916"/>
            <a:ext cx="11449272" cy="1512168"/>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4800" b="1" dirty="0"/>
              <a:t>Thanks for your listening</a:t>
            </a:r>
          </a:p>
        </p:txBody>
      </p:sp>
    </p:spTree>
    <p:extLst>
      <p:ext uri="{BB962C8B-B14F-4D97-AF65-F5344CB8AC3E}">
        <p14:creationId xmlns:p14="http://schemas.microsoft.com/office/powerpoint/2010/main" val="1033860513"/>
      </p:ext>
    </p:extLst>
  </p:cSld>
  <p:clrMapOvr>
    <a:masterClrMapping/>
  </p:clrMapOvr>
  <mc:AlternateContent xmlns:mc="http://schemas.openxmlformats.org/markup-compatibility/2006" xmlns:p14="http://schemas.microsoft.com/office/powerpoint/2010/main">
    <mc:Choice Requires="p14">
      <p:transition spd="slow" p14:dur="2000" advTm="1780"/>
    </mc:Choice>
    <mc:Fallback xmlns="">
      <p:transition spd="slow" advTm="1780"/>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2927649" y="122239"/>
            <a:ext cx="7344815"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Causal</a:t>
            </a:r>
            <a:r>
              <a:rPr lang="zh-CN" altLang="en-US" sz="3200" b="1" dirty="0"/>
              <a:t> </a:t>
            </a:r>
            <a:r>
              <a:rPr lang="en-US" altLang="zh-CN" sz="3200" b="1" dirty="0"/>
              <a:t>Representation</a:t>
            </a:r>
            <a:r>
              <a:rPr lang="zh-CN" altLang="en-US" sz="3200" b="1" dirty="0"/>
              <a:t> </a:t>
            </a:r>
            <a:r>
              <a:rPr lang="en-US" altLang="zh-CN" sz="3200" b="1" dirty="0"/>
              <a:t>Learning</a:t>
            </a:r>
          </a:p>
        </p:txBody>
      </p:sp>
      <p:sp>
        <p:nvSpPr>
          <p:cNvPr id="4" name="文本框 3">
            <a:extLst>
              <a:ext uri="{FF2B5EF4-FFF2-40B4-BE49-F238E27FC236}">
                <a16:creationId xmlns:a16="http://schemas.microsoft.com/office/drawing/2014/main" id="{6901A4FD-4965-48BA-B060-3F5A1C8B924D}"/>
              </a:ext>
            </a:extLst>
          </p:cNvPr>
          <p:cNvSpPr txBox="1"/>
          <p:nvPr/>
        </p:nvSpPr>
        <p:spPr>
          <a:xfrm>
            <a:off x="263353" y="954260"/>
            <a:ext cx="11737304" cy="830997"/>
          </a:xfrm>
          <a:prstGeom prst="rect">
            <a:avLst/>
          </a:prstGeom>
          <a:noFill/>
        </p:spPr>
        <p:txBody>
          <a:bodyPr wrap="square" rtlCol="0">
            <a:spAutoFit/>
          </a:bodyPr>
          <a:lstStyle/>
          <a:p>
            <a:pPr marL="285750" indent="-285750">
              <a:buFont typeface="Wingdings" panose="05000000000000000000" pitchFamily="2" charset="2"/>
              <a:buChar char="Ø"/>
              <a:defRPr/>
            </a:pPr>
            <a:r>
              <a:rPr lang="en-CN" altLang="zh-CN" sz="2400" dirty="0"/>
              <a:t>Given</a:t>
            </a:r>
            <a:r>
              <a:rPr lang="zh-CN" altLang="en-US" sz="2400" dirty="0"/>
              <a:t> </a:t>
            </a:r>
            <a:r>
              <a:rPr lang="en-US" altLang="zh-CN" sz="2400" dirty="0"/>
              <a:t>the</a:t>
            </a:r>
            <a:r>
              <a:rPr lang="zh-CN" altLang="en-US" sz="2400" dirty="0"/>
              <a:t> </a:t>
            </a:r>
            <a:r>
              <a:rPr lang="en-US" altLang="zh-CN" sz="2400" dirty="0"/>
              <a:t>video</a:t>
            </a:r>
            <a:r>
              <a:rPr lang="zh-CN" altLang="en-US" sz="2400" dirty="0"/>
              <a:t> </a:t>
            </a:r>
            <a:r>
              <a:rPr lang="en-US" altLang="zh-CN" sz="2400" dirty="0"/>
              <a:t>data,</a:t>
            </a:r>
            <a:r>
              <a:rPr lang="zh-CN" altLang="en-US" sz="2400" dirty="0"/>
              <a:t> </a:t>
            </a:r>
            <a:r>
              <a:rPr lang="en-US" altLang="zh-CN" sz="2400" dirty="0"/>
              <a:t>causal</a:t>
            </a:r>
            <a:r>
              <a:rPr lang="zh-CN" altLang="en-US" sz="2400" dirty="0"/>
              <a:t> </a:t>
            </a:r>
            <a:r>
              <a:rPr lang="en-US" altLang="zh-CN" sz="2400" dirty="0"/>
              <a:t>representation</a:t>
            </a:r>
            <a:r>
              <a:rPr lang="zh-CN" altLang="en-US" sz="2400" dirty="0"/>
              <a:t> </a:t>
            </a:r>
            <a:r>
              <a:rPr lang="en-US" altLang="zh-CN" sz="2400" dirty="0"/>
              <a:t>learning</a:t>
            </a:r>
            <a:r>
              <a:rPr lang="zh-CN" altLang="en-US" sz="2400" dirty="0"/>
              <a:t> </a:t>
            </a:r>
            <a:r>
              <a:rPr lang="en-US" altLang="zh-CN" sz="2400" dirty="0"/>
              <a:t>(CRL)</a:t>
            </a:r>
            <a:r>
              <a:rPr lang="zh-CN" altLang="en-US" sz="2400" dirty="0"/>
              <a:t> </a:t>
            </a:r>
            <a:r>
              <a:rPr lang="en-US" altLang="zh-CN" sz="2400" dirty="0"/>
              <a:t>aims</a:t>
            </a:r>
            <a:r>
              <a:rPr lang="zh-CN" altLang="en-US" sz="2400" dirty="0"/>
              <a:t> </a:t>
            </a:r>
            <a:r>
              <a:rPr lang="en-US" altLang="zh-CN" sz="2400" dirty="0"/>
              <a:t>to</a:t>
            </a:r>
            <a:r>
              <a:rPr lang="zh-CN" altLang="en-US" sz="2400" dirty="0"/>
              <a:t> </a:t>
            </a:r>
            <a:r>
              <a:rPr lang="en-US" altLang="zh-CN" sz="2400" dirty="0"/>
              <a:t>recover</a:t>
            </a:r>
            <a:r>
              <a:rPr lang="zh-CN" altLang="en-US" sz="2400" dirty="0"/>
              <a:t> </a:t>
            </a:r>
            <a:r>
              <a:rPr lang="en-US" altLang="zh-CN" sz="2400" dirty="0"/>
              <a:t>the</a:t>
            </a:r>
            <a:r>
              <a:rPr lang="zh-CN" altLang="en-US" sz="2400" dirty="0"/>
              <a:t> </a:t>
            </a:r>
            <a:r>
              <a:rPr lang="en-US" altLang="zh-CN" sz="2400" dirty="0"/>
              <a:t>data</a:t>
            </a:r>
            <a:r>
              <a:rPr lang="zh-CN" altLang="en-US" sz="2400" dirty="0"/>
              <a:t> </a:t>
            </a:r>
            <a:r>
              <a:rPr lang="en-US" altLang="zh-CN" sz="2400" dirty="0"/>
              <a:t>generation</a:t>
            </a:r>
            <a:r>
              <a:rPr lang="zh-CN" altLang="en-US" sz="2400" dirty="0"/>
              <a:t> </a:t>
            </a:r>
            <a:r>
              <a:rPr lang="en-US" altLang="zh-CN" sz="2400" dirty="0"/>
              <a:t>process</a:t>
            </a:r>
            <a:r>
              <a:rPr lang="zh-CN" altLang="en-US" sz="2400" dirty="0"/>
              <a:t> </a:t>
            </a:r>
            <a:r>
              <a:rPr lang="en-US" altLang="zh-CN" sz="2400" dirty="0"/>
              <a:t>from the</a:t>
            </a:r>
            <a:r>
              <a:rPr lang="zh-CN" altLang="en-US" sz="2400" dirty="0"/>
              <a:t> </a:t>
            </a:r>
            <a:r>
              <a:rPr lang="en-US" altLang="zh-CN" sz="2400" dirty="0"/>
              <a:t>observation</a:t>
            </a:r>
            <a:r>
              <a:rPr lang="zh-CN" altLang="en-US" sz="2400" dirty="0"/>
              <a:t> </a:t>
            </a:r>
            <a:r>
              <a:rPr lang="en-US" altLang="zh-CN" sz="2400" dirty="0"/>
              <a:t>to</a:t>
            </a:r>
            <a:r>
              <a:rPr lang="zh-CN" altLang="en-US" sz="2400" dirty="0"/>
              <a:t> </a:t>
            </a:r>
            <a:r>
              <a:rPr lang="en-US" altLang="zh-CN" sz="2400" dirty="0"/>
              <a:t>obtain</a:t>
            </a:r>
            <a:r>
              <a:rPr lang="zh-CN" altLang="en-US" sz="2400" dirty="0"/>
              <a:t> </a:t>
            </a:r>
            <a:r>
              <a:rPr lang="en-US" altLang="zh-CN" sz="2400" dirty="0"/>
              <a:t>the</a:t>
            </a:r>
            <a:r>
              <a:rPr lang="zh-CN" altLang="en-US" sz="2400" dirty="0"/>
              <a:t> </a:t>
            </a:r>
            <a:r>
              <a:rPr lang="en-US" altLang="zh-CN" sz="2400" dirty="0"/>
              <a:t>disentangled</a:t>
            </a:r>
            <a:r>
              <a:rPr lang="zh-CN" altLang="en-US" sz="2400" dirty="0"/>
              <a:t> </a:t>
            </a:r>
            <a:r>
              <a:rPr lang="en-US" altLang="zh-CN" sz="2400" dirty="0"/>
              <a:t>latent</a:t>
            </a:r>
            <a:r>
              <a:rPr lang="zh-CN" altLang="en-US" sz="2400" dirty="0"/>
              <a:t> </a:t>
            </a:r>
            <a:r>
              <a:rPr lang="en-US" altLang="zh-CN" sz="2400" dirty="0"/>
              <a:t>representation.</a:t>
            </a:r>
            <a:r>
              <a:rPr lang="zh-CN" altLang="en-US" sz="2400" dirty="0"/>
              <a:t> </a:t>
            </a:r>
            <a:endParaRPr lang="en-US" altLang="zh-CN" sz="2400" dirty="0"/>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47</a:t>
            </a:fld>
            <a:endParaRPr lang="zh-CN" altLang="en-US"/>
          </a:p>
        </p:txBody>
      </p:sp>
      <p:pic>
        <p:nvPicPr>
          <p:cNvPr id="57" name="Picture 56" descr="A picture containing text, sky, road, outdoor&#10;&#10;Description automatically generated">
            <a:extLst>
              <a:ext uri="{FF2B5EF4-FFF2-40B4-BE49-F238E27FC236}">
                <a16:creationId xmlns:a16="http://schemas.microsoft.com/office/drawing/2014/main" id="{E66F1F98-D975-BF0D-98D0-24C7D055B9B2}"/>
              </a:ext>
            </a:extLst>
          </p:cNvPr>
          <p:cNvPicPr>
            <a:picLocks noChangeAspect="1"/>
          </p:cNvPicPr>
          <p:nvPr/>
        </p:nvPicPr>
        <p:blipFill rotWithShape="1">
          <a:blip r:embed="rId4"/>
          <a:srcRect r="28343"/>
          <a:stretch/>
        </p:blipFill>
        <p:spPr>
          <a:xfrm>
            <a:off x="454494" y="5013336"/>
            <a:ext cx="1834417" cy="1440000"/>
          </a:xfrm>
          <a:prstGeom prst="rect">
            <a:avLst/>
          </a:prstGeom>
          <a:scene3d>
            <a:camera prst="isometricOffAxis2Right"/>
            <a:lightRig rig="threePt" dir="t"/>
          </a:scene3d>
        </p:spPr>
      </p:pic>
      <p:pic>
        <p:nvPicPr>
          <p:cNvPr id="58" name="Picture 57" descr="A group of cars on a road&#10;&#10;Description automatically generated with low confidence">
            <a:extLst>
              <a:ext uri="{FF2B5EF4-FFF2-40B4-BE49-F238E27FC236}">
                <a16:creationId xmlns:a16="http://schemas.microsoft.com/office/drawing/2014/main" id="{E688B281-62C0-DC19-01C4-57032B0D57FE}"/>
              </a:ext>
            </a:extLst>
          </p:cNvPr>
          <p:cNvPicPr>
            <a:picLocks noChangeAspect="1"/>
          </p:cNvPicPr>
          <p:nvPr/>
        </p:nvPicPr>
        <p:blipFill rotWithShape="1">
          <a:blip r:embed="rId5"/>
          <a:srcRect r="28343"/>
          <a:stretch/>
        </p:blipFill>
        <p:spPr>
          <a:xfrm>
            <a:off x="2635100" y="5013336"/>
            <a:ext cx="1834417" cy="1440000"/>
          </a:xfrm>
          <a:prstGeom prst="rect">
            <a:avLst/>
          </a:prstGeom>
          <a:scene3d>
            <a:camera prst="isometricOffAxis2Right"/>
            <a:lightRig rig="threePt" dir="t"/>
          </a:scene3d>
        </p:spPr>
      </p:pic>
      <p:pic>
        <p:nvPicPr>
          <p:cNvPr id="59" name="Picture 58" descr="A group of cars on a road&#10;&#10;Description automatically generated with medium confidence">
            <a:extLst>
              <a:ext uri="{FF2B5EF4-FFF2-40B4-BE49-F238E27FC236}">
                <a16:creationId xmlns:a16="http://schemas.microsoft.com/office/drawing/2014/main" id="{0686BD73-4F28-2A7C-7404-730094248829}"/>
              </a:ext>
            </a:extLst>
          </p:cNvPr>
          <p:cNvPicPr>
            <a:picLocks noChangeAspect="1"/>
          </p:cNvPicPr>
          <p:nvPr/>
        </p:nvPicPr>
        <p:blipFill rotWithShape="1">
          <a:blip r:embed="rId6"/>
          <a:srcRect l="1" r="28342"/>
          <a:stretch/>
        </p:blipFill>
        <p:spPr>
          <a:xfrm>
            <a:off x="4809767" y="5013336"/>
            <a:ext cx="1834417" cy="1440000"/>
          </a:xfrm>
          <a:prstGeom prst="rect">
            <a:avLst/>
          </a:prstGeom>
          <a:scene3d>
            <a:camera prst="isometricOffAxis2Right"/>
            <a:lightRig rig="threePt" dir="t"/>
          </a:scene3d>
        </p:spPr>
      </p:pic>
      <p:sp>
        <p:nvSpPr>
          <p:cNvPr id="71" name="椭圆 36">
            <a:extLst>
              <a:ext uri="{FF2B5EF4-FFF2-40B4-BE49-F238E27FC236}">
                <a16:creationId xmlns:a16="http://schemas.microsoft.com/office/drawing/2014/main" id="{EC60949C-1BE5-3B41-3780-35FC04D5A4E6}"/>
              </a:ext>
            </a:extLst>
          </p:cNvPr>
          <p:cNvSpPr/>
          <p:nvPr/>
        </p:nvSpPr>
        <p:spPr>
          <a:xfrm>
            <a:off x="1680059" y="2013491"/>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72" name="文本框 217">
                <a:extLst>
                  <a:ext uri="{FF2B5EF4-FFF2-40B4-BE49-F238E27FC236}">
                    <a16:creationId xmlns:a16="http://schemas.microsoft.com/office/drawing/2014/main" id="{C2B9C6D0-9C99-4E5B-E2F4-ABA4E82E4F25}"/>
                  </a:ext>
                </a:extLst>
              </p:cNvPr>
              <p:cNvSpPr txBox="1"/>
              <p:nvPr/>
            </p:nvSpPr>
            <p:spPr>
              <a:xfrm>
                <a:off x="1642383" y="2126336"/>
                <a:ext cx="689340" cy="381515"/>
              </a:xfrm>
              <a:prstGeom prst="rect">
                <a:avLst/>
              </a:prstGeom>
              <a:noFill/>
              <a:scene3d>
                <a:camera prst="orthographicFront"/>
                <a:lightRig rig="threePt" dir="t"/>
              </a:scene3d>
              <a:sp3d>
                <a:bevelT/>
                <a:bevelB/>
              </a:sp3d>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𝑧</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−1,1</m:t>
                          </m:r>
                        </m:sub>
                      </m:sSub>
                    </m:oMath>
                  </m:oMathPara>
                </a14:m>
                <a:endParaRPr lang="zh-CN" altLang="en-US" dirty="0">
                  <a:solidFill>
                    <a:schemeClr val="tx1"/>
                  </a:solidFill>
                </a:endParaRPr>
              </a:p>
            </p:txBody>
          </p:sp>
        </mc:Choice>
        <mc:Fallback xmlns="">
          <p:sp>
            <p:nvSpPr>
              <p:cNvPr id="72" name="文本框 217">
                <a:extLst>
                  <a:ext uri="{FF2B5EF4-FFF2-40B4-BE49-F238E27FC236}">
                    <a16:creationId xmlns:a16="http://schemas.microsoft.com/office/drawing/2014/main" id="{C2B9C6D0-9C99-4E5B-E2F4-ABA4E82E4F25}"/>
                  </a:ext>
                </a:extLst>
              </p:cNvPr>
              <p:cNvSpPr txBox="1">
                <a:spLocks noRot="1" noChangeAspect="1" noMove="1" noResize="1" noEditPoints="1" noAdjustHandles="1" noChangeArrowheads="1" noChangeShapeType="1" noTextEdit="1"/>
              </p:cNvSpPr>
              <p:nvPr/>
            </p:nvSpPr>
            <p:spPr>
              <a:xfrm>
                <a:off x="1642383" y="2126336"/>
                <a:ext cx="689340" cy="381515"/>
              </a:xfrm>
              <a:prstGeom prst="rect">
                <a:avLst/>
              </a:prstGeom>
              <a:blipFill>
                <a:blip r:embed="rId7"/>
                <a:stretch>
                  <a:fillRect/>
                </a:stretch>
              </a:blipFill>
            </p:spPr>
            <p:txBody>
              <a:bodyPr/>
              <a:lstStyle/>
              <a:p>
                <a:r>
                  <a:rPr lang="en-CN">
                    <a:noFill/>
                  </a:rPr>
                  <a:t> </a:t>
                </a:r>
              </a:p>
            </p:txBody>
          </p:sp>
        </mc:Fallback>
      </mc:AlternateContent>
      <p:sp>
        <p:nvSpPr>
          <p:cNvPr id="75" name="椭圆 219">
            <a:extLst>
              <a:ext uri="{FF2B5EF4-FFF2-40B4-BE49-F238E27FC236}">
                <a16:creationId xmlns:a16="http://schemas.microsoft.com/office/drawing/2014/main" id="{A2D3B7BD-BA6A-6C21-FD3A-9D77D8A36A14}"/>
              </a:ext>
            </a:extLst>
          </p:cNvPr>
          <p:cNvSpPr/>
          <p:nvPr/>
        </p:nvSpPr>
        <p:spPr>
          <a:xfrm>
            <a:off x="970892" y="2712744"/>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76" name="文本框 220">
                <a:extLst>
                  <a:ext uri="{FF2B5EF4-FFF2-40B4-BE49-F238E27FC236}">
                    <a16:creationId xmlns:a16="http://schemas.microsoft.com/office/drawing/2014/main" id="{772191BC-83BC-91AD-63BF-FA5715C1E9BF}"/>
                  </a:ext>
                </a:extLst>
              </p:cNvPr>
              <p:cNvSpPr txBox="1"/>
              <p:nvPr/>
            </p:nvSpPr>
            <p:spPr>
              <a:xfrm>
                <a:off x="920236" y="2800871"/>
                <a:ext cx="68934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xmlns="">
          <p:sp>
            <p:nvSpPr>
              <p:cNvPr id="76" name="文本框 220">
                <a:extLst>
                  <a:ext uri="{FF2B5EF4-FFF2-40B4-BE49-F238E27FC236}">
                    <a16:creationId xmlns:a16="http://schemas.microsoft.com/office/drawing/2014/main" id="{772191BC-83BC-91AD-63BF-FA5715C1E9BF}"/>
                  </a:ext>
                </a:extLst>
              </p:cNvPr>
              <p:cNvSpPr txBox="1">
                <a:spLocks noRot="1" noChangeAspect="1" noMove="1" noResize="1" noEditPoints="1" noAdjustHandles="1" noChangeArrowheads="1" noChangeShapeType="1" noTextEdit="1"/>
              </p:cNvSpPr>
              <p:nvPr/>
            </p:nvSpPr>
            <p:spPr>
              <a:xfrm>
                <a:off x="920236" y="2800871"/>
                <a:ext cx="689341" cy="381515"/>
              </a:xfrm>
              <a:prstGeom prst="rect">
                <a:avLst/>
              </a:prstGeom>
              <a:blipFill>
                <a:blip r:embed="rId8"/>
                <a:stretch>
                  <a:fillRect/>
                </a:stretch>
              </a:blipFill>
            </p:spPr>
            <p:txBody>
              <a:bodyPr/>
              <a:lstStyle/>
              <a:p>
                <a:r>
                  <a:rPr lang="en-CN">
                    <a:noFill/>
                  </a:rPr>
                  <a:t> </a:t>
                </a:r>
              </a:p>
            </p:txBody>
          </p:sp>
        </mc:Fallback>
      </mc:AlternateContent>
      <p:grpSp>
        <p:nvGrpSpPr>
          <p:cNvPr id="77" name="组合 221">
            <a:extLst>
              <a:ext uri="{FF2B5EF4-FFF2-40B4-BE49-F238E27FC236}">
                <a16:creationId xmlns:a16="http://schemas.microsoft.com/office/drawing/2014/main" id="{E4FAD569-B1C6-6B77-DED2-F65C88320BA7}"/>
              </a:ext>
            </a:extLst>
          </p:cNvPr>
          <p:cNvGrpSpPr/>
          <p:nvPr/>
        </p:nvGrpSpPr>
        <p:grpSpPr>
          <a:xfrm>
            <a:off x="911697" y="4234921"/>
            <a:ext cx="667877" cy="622159"/>
            <a:chOff x="4095819" y="3899718"/>
            <a:chExt cx="667877" cy="622159"/>
          </a:xfrm>
        </p:grpSpPr>
        <p:sp>
          <p:nvSpPr>
            <p:cNvPr id="78" name="椭圆 222">
              <a:extLst>
                <a:ext uri="{FF2B5EF4-FFF2-40B4-BE49-F238E27FC236}">
                  <a16:creationId xmlns:a16="http://schemas.microsoft.com/office/drawing/2014/main" id="{193A7C3B-F6BA-B1FA-A217-4DADAB2B5E67}"/>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80" name="文本框 223">
                  <a:extLst>
                    <a:ext uri="{FF2B5EF4-FFF2-40B4-BE49-F238E27FC236}">
                      <a16:creationId xmlns:a16="http://schemas.microsoft.com/office/drawing/2014/main" id="{C1EF1C0D-4153-4DC0-C950-764619CF7100}"/>
                    </a:ext>
                  </a:extLst>
                </p:cNvPr>
                <p:cNvSpPr txBox="1"/>
                <p:nvPr/>
              </p:nvSpPr>
              <p:spPr>
                <a:xfrm>
                  <a:off x="4095819" y="4020040"/>
                  <a:ext cx="66787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xmlns="">
            <p:sp>
              <p:nvSpPr>
                <p:cNvPr id="80" name="文本框 223">
                  <a:extLst>
                    <a:ext uri="{FF2B5EF4-FFF2-40B4-BE49-F238E27FC236}">
                      <a16:creationId xmlns:a16="http://schemas.microsoft.com/office/drawing/2014/main" id="{C1EF1C0D-4153-4DC0-C950-764619CF7100}"/>
                    </a:ext>
                  </a:extLst>
                </p:cNvPr>
                <p:cNvSpPr txBox="1">
                  <a:spLocks noRot="1" noChangeAspect="1" noMove="1" noResize="1" noEditPoints="1" noAdjustHandles="1" noChangeArrowheads="1" noChangeShapeType="1" noTextEdit="1"/>
                </p:cNvSpPr>
                <p:nvPr/>
              </p:nvSpPr>
              <p:spPr>
                <a:xfrm>
                  <a:off x="4095819" y="4020040"/>
                  <a:ext cx="667877" cy="381515"/>
                </a:xfrm>
                <a:prstGeom prst="rect">
                  <a:avLst/>
                </a:prstGeom>
                <a:blipFill>
                  <a:blip r:embed="rId9"/>
                  <a:stretch>
                    <a:fillRect r="-3774"/>
                  </a:stretch>
                </a:blipFill>
              </p:spPr>
              <p:txBody>
                <a:bodyPr/>
                <a:lstStyle/>
                <a:p>
                  <a:r>
                    <a:rPr lang="en-CN">
                      <a:noFill/>
                    </a:rPr>
                    <a:t> </a:t>
                  </a:r>
                </a:p>
              </p:txBody>
            </p:sp>
          </mc:Fallback>
        </mc:AlternateContent>
      </p:grpSp>
      <p:cxnSp>
        <p:nvCxnSpPr>
          <p:cNvPr id="81" name="直接箭头连接符 224">
            <a:extLst>
              <a:ext uri="{FF2B5EF4-FFF2-40B4-BE49-F238E27FC236}">
                <a16:creationId xmlns:a16="http://schemas.microsoft.com/office/drawing/2014/main" id="{552CEA21-115E-B4B0-DE30-8B4ADF400FC2}"/>
              </a:ext>
            </a:extLst>
          </p:cNvPr>
          <p:cNvCxnSpPr>
            <a:cxnSpLocks/>
            <a:stCxn id="75" idx="4"/>
            <a:endCxn id="78" idx="0"/>
          </p:cNvCxnSpPr>
          <p:nvPr/>
        </p:nvCxnSpPr>
        <p:spPr>
          <a:xfrm flipH="1">
            <a:off x="1271570" y="3334903"/>
            <a:ext cx="37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83" name="直接箭头连接符 225">
            <a:extLst>
              <a:ext uri="{FF2B5EF4-FFF2-40B4-BE49-F238E27FC236}">
                <a16:creationId xmlns:a16="http://schemas.microsoft.com/office/drawing/2014/main" id="{987404B7-2C93-75D4-E016-A138D24BE675}"/>
              </a:ext>
            </a:extLst>
          </p:cNvPr>
          <p:cNvCxnSpPr>
            <a:cxnSpLocks/>
            <a:stCxn id="71" idx="4"/>
            <a:endCxn id="78" idx="0"/>
          </p:cNvCxnSpPr>
          <p:nvPr/>
        </p:nvCxnSpPr>
        <p:spPr>
          <a:xfrm flipH="1">
            <a:off x="1271570" y="2635650"/>
            <a:ext cx="712915"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84" name="组合 226">
            <a:extLst>
              <a:ext uri="{FF2B5EF4-FFF2-40B4-BE49-F238E27FC236}">
                <a16:creationId xmlns:a16="http://schemas.microsoft.com/office/drawing/2014/main" id="{7C6A35A6-CE43-AA92-A159-12D2E3599EA1}"/>
              </a:ext>
            </a:extLst>
          </p:cNvPr>
          <p:cNvGrpSpPr/>
          <p:nvPr/>
        </p:nvGrpSpPr>
        <p:grpSpPr>
          <a:xfrm>
            <a:off x="1579574" y="3786030"/>
            <a:ext cx="652436" cy="655730"/>
            <a:chOff x="4107682" y="3899718"/>
            <a:chExt cx="652436" cy="622159"/>
          </a:xfrm>
        </p:grpSpPr>
        <p:sp>
          <p:nvSpPr>
            <p:cNvPr id="85" name="椭圆 227">
              <a:extLst>
                <a:ext uri="{FF2B5EF4-FFF2-40B4-BE49-F238E27FC236}">
                  <a16:creationId xmlns:a16="http://schemas.microsoft.com/office/drawing/2014/main" id="{E1F89319-E111-45D6-095C-909801D04006}"/>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87" name="文本框 228">
                  <a:extLst>
                    <a:ext uri="{FF2B5EF4-FFF2-40B4-BE49-F238E27FC236}">
                      <a16:creationId xmlns:a16="http://schemas.microsoft.com/office/drawing/2014/main" id="{FBF456FA-EBA1-149F-CECD-3E1C848C22B2}"/>
                    </a:ext>
                  </a:extLst>
                </p:cNvPr>
                <p:cNvSpPr txBox="1"/>
                <p:nvPr/>
              </p:nvSpPr>
              <p:spPr>
                <a:xfrm>
                  <a:off x="4107682" y="4020039"/>
                  <a:ext cx="55390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xmlns="">
            <p:sp>
              <p:nvSpPr>
                <p:cNvPr id="229" name="文本框 228">
                  <a:extLst>
                    <a:ext uri="{FF2B5EF4-FFF2-40B4-BE49-F238E27FC236}">
                      <a16:creationId xmlns:a16="http://schemas.microsoft.com/office/drawing/2014/main" id="{E7AB8727-D75A-D05D-254E-728E1C08BA36}"/>
                    </a:ext>
                  </a:extLst>
                </p:cNvPr>
                <p:cNvSpPr txBox="1">
                  <a:spLocks noRot="1" noChangeAspect="1" noMove="1" noResize="1" noEditPoints="1" noAdjustHandles="1" noChangeArrowheads="1" noChangeShapeType="1" noTextEdit="1"/>
                </p:cNvSpPr>
                <p:nvPr/>
              </p:nvSpPr>
              <p:spPr>
                <a:xfrm>
                  <a:off x="4107682" y="4020039"/>
                  <a:ext cx="553905" cy="381515"/>
                </a:xfrm>
                <a:prstGeom prst="rect">
                  <a:avLst/>
                </a:prstGeom>
                <a:blipFill>
                  <a:blip r:embed="rId10"/>
                  <a:stretch>
                    <a:fillRect r="-26374"/>
                  </a:stretch>
                </a:blipFill>
              </p:spPr>
              <p:txBody>
                <a:bodyPr/>
                <a:lstStyle/>
                <a:p>
                  <a:r>
                    <a:rPr lang="zh-CN" altLang="en-US">
                      <a:noFill/>
                    </a:rPr>
                    <a:t> </a:t>
                  </a:r>
                </a:p>
              </p:txBody>
            </p:sp>
          </mc:Fallback>
        </mc:AlternateContent>
      </p:grpSp>
      <p:cxnSp>
        <p:nvCxnSpPr>
          <p:cNvPr id="88" name="直接箭头连接符 229">
            <a:extLst>
              <a:ext uri="{FF2B5EF4-FFF2-40B4-BE49-F238E27FC236}">
                <a16:creationId xmlns:a16="http://schemas.microsoft.com/office/drawing/2014/main" id="{97847600-7DC8-209D-6143-249C3E127C73}"/>
              </a:ext>
            </a:extLst>
          </p:cNvPr>
          <p:cNvCxnSpPr>
            <a:cxnSpLocks/>
            <a:stCxn id="71" idx="4"/>
            <a:endCxn id="85" idx="0"/>
          </p:cNvCxnSpPr>
          <p:nvPr/>
        </p:nvCxnSpPr>
        <p:spPr>
          <a:xfrm flipH="1">
            <a:off x="1927584" y="2635650"/>
            <a:ext cx="56901" cy="115038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90" name="直接箭头连接符 230">
            <a:extLst>
              <a:ext uri="{FF2B5EF4-FFF2-40B4-BE49-F238E27FC236}">
                <a16:creationId xmlns:a16="http://schemas.microsoft.com/office/drawing/2014/main" id="{CBC9CED4-1971-03E5-648E-7C145E2EED9E}"/>
              </a:ext>
            </a:extLst>
          </p:cNvPr>
          <p:cNvCxnSpPr>
            <a:cxnSpLocks/>
            <a:stCxn id="75" idx="5"/>
            <a:endCxn id="85" idx="0"/>
          </p:cNvCxnSpPr>
          <p:nvPr/>
        </p:nvCxnSpPr>
        <p:spPr>
          <a:xfrm>
            <a:off x="1490580" y="3243790"/>
            <a:ext cx="437004" cy="54224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sp>
        <p:nvSpPr>
          <p:cNvPr id="93" name="椭圆 248">
            <a:extLst>
              <a:ext uri="{FF2B5EF4-FFF2-40B4-BE49-F238E27FC236}">
                <a16:creationId xmlns:a16="http://schemas.microsoft.com/office/drawing/2014/main" id="{79996850-A420-0D3E-E1F8-16D7CF6D1142}"/>
              </a:ext>
            </a:extLst>
          </p:cNvPr>
          <p:cNvSpPr/>
          <p:nvPr/>
        </p:nvSpPr>
        <p:spPr>
          <a:xfrm>
            <a:off x="3787223" y="2013491"/>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94" name="文本框 249">
                <a:extLst>
                  <a:ext uri="{FF2B5EF4-FFF2-40B4-BE49-F238E27FC236}">
                    <a16:creationId xmlns:a16="http://schemas.microsoft.com/office/drawing/2014/main" id="{3A1A3043-E36C-09DB-10CC-09643DDAF28C}"/>
                  </a:ext>
                </a:extLst>
              </p:cNvPr>
              <p:cNvSpPr txBox="1"/>
              <p:nvPr/>
            </p:nvSpPr>
            <p:spPr>
              <a:xfrm>
                <a:off x="3837636" y="2126336"/>
                <a:ext cx="5406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94" name="文本框 249">
                <a:extLst>
                  <a:ext uri="{FF2B5EF4-FFF2-40B4-BE49-F238E27FC236}">
                    <a16:creationId xmlns:a16="http://schemas.microsoft.com/office/drawing/2014/main" id="{3A1A3043-E36C-09DB-10CC-09643DDAF28C}"/>
                  </a:ext>
                </a:extLst>
              </p:cNvPr>
              <p:cNvSpPr txBox="1">
                <a:spLocks noRot="1" noChangeAspect="1" noMove="1" noResize="1" noEditPoints="1" noAdjustHandles="1" noChangeArrowheads="1" noChangeShapeType="1" noTextEdit="1"/>
              </p:cNvSpPr>
              <p:nvPr/>
            </p:nvSpPr>
            <p:spPr>
              <a:xfrm>
                <a:off x="3837636" y="2126336"/>
                <a:ext cx="540664" cy="381515"/>
              </a:xfrm>
              <a:prstGeom prst="rect">
                <a:avLst/>
              </a:prstGeom>
              <a:blipFill>
                <a:blip r:embed="rId11"/>
                <a:stretch>
                  <a:fillRect/>
                </a:stretch>
              </a:blipFill>
            </p:spPr>
            <p:txBody>
              <a:bodyPr/>
              <a:lstStyle/>
              <a:p>
                <a:r>
                  <a:rPr lang="en-CN">
                    <a:noFill/>
                  </a:rPr>
                  <a:t> </a:t>
                </a:r>
              </a:p>
            </p:txBody>
          </p:sp>
        </mc:Fallback>
      </mc:AlternateContent>
      <p:sp>
        <p:nvSpPr>
          <p:cNvPr id="96" name="椭圆 246">
            <a:extLst>
              <a:ext uri="{FF2B5EF4-FFF2-40B4-BE49-F238E27FC236}">
                <a16:creationId xmlns:a16="http://schemas.microsoft.com/office/drawing/2014/main" id="{F9C2DEC9-E0B7-AD43-B590-83CBDA9E1331}"/>
              </a:ext>
            </a:extLst>
          </p:cNvPr>
          <p:cNvSpPr/>
          <p:nvPr/>
        </p:nvSpPr>
        <p:spPr>
          <a:xfrm>
            <a:off x="3101630" y="2712744"/>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97" name="文本框 247">
                <a:extLst>
                  <a:ext uri="{FF2B5EF4-FFF2-40B4-BE49-F238E27FC236}">
                    <a16:creationId xmlns:a16="http://schemas.microsoft.com/office/drawing/2014/main" id="{B8B95CBE-BD18-7740-770B-4E26E41B5A8B}"/>
                  </a:ext>
                </a:extLst>
              </p:cNvPr>
              <p:cNvSpPr txBox="1"/>
              <p:nvPr/>
            </p:nvSpPr>
            <p:spPr>
              <a:xfrm>
                <a:off x="3115769" y="2831595"/>
                <a:ext cx="5406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xmlns="">
          <p:sp>
            <p:nvSpPr>
              <p:cNvPr id="97" name="文本框 247">
                <a:extLst>
                  <a:ext uri="{FF2B5EF4-FFF2-40B4-BE49-F238E27FC236}">
                    <a16:creationId xmlns:a16="http://schemas.microsoft.com/office/drawing/2014/main" id="{B8B95CBE-BD18-7740-770B-4E26E41B5A8B}"/>
                  </a:ext>
                </a:extLst>
              </p:cNvPr>
              <p:cNvSpPr txBox="1">
                <a:spLocks noRot="1" noChangeAspect="1" noMove="1" noResize="1" noEditPoints="1" noAdjustHandles="1" noChangeArrowheads="1" noChangeShapeType="1" noTextEdit="1"/>
              </p:cNvSpPr>
              <p:nvPr/>
            </p:nvSpPr>
            <p:spPr>
              <a:xfrm>
                <a:off x="3115769" y="2831595"/>
                <a:ext cx="540664" cy="381515"/>
              </a:xfrm>
              <a:prstGeom prst="rect">
                <a:avLst/>
              </a:prstGeom>
              <a:blipFill>
                <a:blip r:embed="rId12"/>
                <a:stretch>
                  <a:fillRect/>
                </a:stretch>
              </a:blipFill>
            </p:spPr>
            <p:txBody>
              <a:bodyPr/>
              <a:lstStyle/>
              <a:p>
                <a:r>
                  <a:rPr lang="en-CN">
                    <a:noFill/>
                  </a:rPr>
                  <a:t> </a:t>
                </a:r>
              </a:p>
            </p:txBody>
          </p:sp>
        </mc:Fallback>
      </mc:AlternateContent>
      <p:grpSp>
        <p:nvGrpSpPr>
          <p:cNvPr id="98" name="组合 235">
            <a:extLst>
              <a:ext uri="{FF2B5EF4-FFF2-40B4-BE49-F238E27FC236}">
                <a16:creationId xmlns:a16="http://schemas.microsoft.com/office/drawing/2014/main" id="{1F488BB6-71D2-802A-CE40-DFAC6341B6D2}"/>
              </a:ext>
            </a:extLst>
          </p:cNvPr>
          <p:cNvGrpSpPr/>
          <p:nvPr/>
        </p:nvGrpSpPr>
        <p:grpSpPr>
          <a:xfrm>
            <a:off x="3059782" y="4234921"/>
            <a:ext cx="608852" cy="622159"/>
            <a:chOff x="4151266" y="3899718"/>
            <a:chExt cx="608852" cy="622159"/>
          </a:xfrm>
        </p:grpSpPr>
        <p:sp>
          <p:nvSpPr>
            <p:cNvPr id="100" name="椭圆 244">
              <a:extLst>
                <a:ext uri="{FF2B5EF4-FFF2-40B4-BE49-F238E27FC236}">
                  <a16:creationId xmlns:a16="http://schemas.microsoft.com/office/drawing/2014/main" id="{7387852F-5051-016C-4F5D-061886004E7F}"/>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01" name="文本框 245">
                  <a:extLst>
                    <a:ext uri="{FF2B5EF4-FFF2-40B4-BE49-F238E27FC236}">
                      <a16:creationId xmlns:a16="http://schemas.microsoft.com/office/drawing/2014/main" id="{A021D30A-E666-5E3E-5ED7-3A2E4BCFB193}"/>
                    </a:ext>
                  </a:extLst>
                </p:cNvPr>
                <p:cNvSpPr txBox="1"/>
                <p:nvPr/>
              </p:nvSpPr>
              <p:spPr>
                <a:xfrm>
                  <a:off x="4154940" y="4015875"/>
                  <a:ext cx="55390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xmlns="">
            <p:sp>
              <p:nvSpPr>
                <p:cNvPr id="246" name="文本框 245">
                  <a:extLst>
                    <a:ext uri="{FF2B5EF4-FFF2-40B4-BE49-F238E27FC236}">
                      <a16:creationId xmlns:a16="http://schemas.microsoft.com/office/drawing/2014/main" id="{ABA58D11-06F8-8369-84C0-740AD6548C91}"/>
                    </a:ext>
                  </a:extLst>
                </p:cNvPr>
                <p:cNvSpPr txBox="1">
                  <a:spLocks noRot="1" noChangeAspect="1" noMove="1" noResize="1" noEditPoints="1" noAdjustHandles="1" noChangeArrowheads="1" noChangeShapeType="1" noTextEdit="1"/>
                </p:cNvSpPr>
                <p:nvPr/>
              </p:nvSpPr>
              <p:spPr>
                <a:xfrm>
                  <a:off x="4154940" y="4015875"/>
                  <a:ext cx="553905" cy="381515"/>
                </a:xfrm>
                <a:prstGeom prst="rect">
                  <a:avLst/>
                </a:prstGeom>
                <a:blipFill>
                  <a:blip r:embed="rId13"/>
                  <a:stretch>
                    <a:fillRect/>
                  </a:stretch>
                </a:blipFill>
              </p:spPr>
              <p:txBody>
                <a:bodyPr/>
                <a:lstStyle/>
                <a:p>
                  <a:r>
                    <a:rPr lang="zh-CN" altLang="en-US">
                      <a:noFill/>
                    </a:rPr>
                    <a:t> </a:t>
                  </a:r>
                </a:p>
              </p:txBody>
            </p:sp>
          </mc:Fallback>
        </mc:AlternateContent>
      </p:grpSp>
      <p:cxnSp>
        <p:nvCxnSpPr>
          <p:cNvPr id="102" name="直接箭头连接符 236">
            <a:extLst>
              <a:ext uri="{FF2B5EF4-FFF2-40B4-BE49-F238E27FC236}">
                <a16:creationId xmlns:a16="http://schemas.microsoft.com/office/drawing/2014/main" id="{219C9420-3C22-3758-745D-0DF44363B575}"/>
              </a:ext>
            </a:extLst>
          </p:cNvPr>
          <p:cNvCxnSpPr>
            <a:cxnSpLocks/>
            <a:stCxn id="96" idx="4"/>
            <a:endCxn id="100" idx="0"/>
          </p:cNvCxnSpPr>
          <p:nvPr/>
        </p:nvCxnSpPr>
        <p:spPr>
          <a:xfrm flipH="1">
            <a:off x="3364208" y="3334903"/>
            <a:ext cx="418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03" name="直接箭头连接符 237">
            <a:extLst>
              <a:ext uri="{FF2B5EF4-FFF2-40B4-BE49-F238E27FC236}">
                <a16:creationId xmlns:a16="http://schemas.microsoft.com/office/drawing/2014/main" id="{F786C1E9-38FE-A28E-7E86-34E2DD01CB09}"/>
              </a:ext>
            </a:extLst>
          </p:cNvPr>
          <p:cNvCxnSpPr>
            <a:cxnSpLocks/>
            <a:stCxn id="93" idx="4"/>
            <a:endCxn id="100" idx="0"/>
          </p:cNvCxnSpPr>
          <p:nvPr/>
        </p:nvCxnSpPr>
        <p:spPr>
          <a:xfrm flipH="1">
            <a:off x="3364208" y="2635650"/>
            <a:ext cx="727441"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104" name="组合 238">
            <a:extLst>
              <a:ext uri="{FF2B5EF4-FFF2-40B4-BE49-F238E27FC236}">
                <a16:creationId xmlns:a16="http://schemas.microsoft.com/office/drawing/2014/main" id="{AD130208-9539-24B4-C698-6886D01B6850}"/>
              </a:ext>
            </a:extLst>
          </p:cNvPr>
          <p:cNvGrpSpPr/>
          <p:nvPr/>
        </p:nvGrpSpPr>
        <p:grpSpPr>
          <a:xfrm>
            <a:off x="3753896" y="3805309"/>
            <a:ext cx="608852" cy="655730"/>
            <a:chOff x="4151266" y="3899718"/>
            <a:chExt cx="608852" cy="622159"/>
          </a:xfrm>
        </p:grpSpPr>
        <p:sp>
          <p:nvSpPr>
            <p:cNvPr id="107" name="椭圆 242">
              <a:extLst>
                <a:ext uri="{FF2B5EF4-FFF2-40B4-BE49-F238E27FC236}">
                  <a16:creationId xmlns:a16="http://schemas.microsoft.com/office/drawing/2014/main" id="{A8010023-B896-0637-5FBB-A192013A8D7B}"/>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108" name="文本框 243">
                  <a:extLst>
                    <a:ext uri="{FF2B5EF4-FFF2-40B4-BE49-F238E27FC236}">
                      <a16:creationId xmlns:a16="http://schemas.microsoft.com/office/drawing/2014/main" id="{422A19F1-5CD2-0806-4B0A-E6BDD14B4539}"/>
                    </a:ext>
                  </a:extLst>
                </p:cNvPr>
                <p:cNvSpPr txBox="1"/>
                <p:nvPr/>
              </p:nvSpPr>
              <p:spPr>
                <a:xfrm>
                  <a:off x="4178739" y="4010829"/>
                  <a:ext cx="553905" cy="361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44" name="文本框 243">
                  <a:extLst>
                    <a:ext uri="{FF2B5EF4-FFF2-40B4-BE49-F238E27FC236}">
                      <a16:creationId xmlns:a16="http://schemas.microsoft.com/office/drawing/2014/main" id="{42CE2DA9-9333-777F-132B-4B38029813A4}"/>
                    </a:ext>
                  </a:extLst>
                </p:cNvPr>
                <p:cNvSpPr txBox="1">
                  <a:spLocks noRot="1" noChangeAspect="1" noMove="1" noResize="1" noEditPoints="1" noAdjustHandles="1" noChangeArrowheads="1" noChangeShapeType="1" noTextEdit="1"/>
                </p:cNvSpPr>
                <p:nvPr/>
              </p:nvSpPr>
              <p:spPr>
                <a:xfrm>
                  <a:off x="4178739" y="4010829"/>
                  <a:ext cx="553905" cy="361983"/>
                </a:xfrm>
                <a:prstGeom prst="rect">
                  <a:avLst/>
                </a:prstGeom>
                <a:blipFill>
                  <a:blip r:embed="rId14"/>
                  <a:stretch>
                    <a:fillRect/>
                  </a:stretch>
                </a:blipFill>
              </p:spPr>
              <p:txBody>
                <a:bodyPr/>
                <a:lstStyle/>
                <a:p>
                  <a:r>
                    <a:rPr lang="zh-CN" altLang="en-US">
                      <a:noFill/>
                    </a:rPr>
                    <a:t> </a:t>
                  </a:r>
                </a:p>
              </p:txBody>
            </p:sp>
          </mc:Fallback>
        </mc:AlternateContent>
      </p:grpSp>
      <p:cxnSp>
        <p:nvCxnSpPr>
          <p:cNvPr id="110" name="直接箭头连接符 239">
            <a:extLst>
              <a:ext uri="{FF2B5EF4-FFF2-40B4-BE49-F238E27FC236}">
                <a16:creationId xmlns:a16="http://schemas.microsoft.com/office/drawing/2014/main" id="{0F2D7092-A8CC-A691-6FC3-7797E6A9654A}"/>
              </a:ext>
            </a:extLst>
          </p:cNvPr>
          <p:cNvCxnSpPr>
            <a:cxnSpLocks/>
            <a:stCxn id="93" idx="4"/>
            <a:endCxn id="107" idx="0"/>
          </p:cNvCxnSpPr>
          <p:nvPr/>
        </p:nvCxnSpPr>
        <p:spPr>
          <a:xfrm flipH="1">
            <a:off x="4058322" y="2635650"/>
            <a:ext cx="33327" cy="116965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13" name="直接箭头连接符 240">
            <a:extLst>
              <a:ext uri="{FF2B5EF4-FFF2-40B4-BE49-F238E27FC236}">
                <a16:creationId xmlns:a16="http://schemas.microsoft.com/office/drawing/2014/main" id="{57934362-DBEC-0B7E-9CB4-6B9AC21D292F}"/>
              </a:ext>
            </a:extLst>
          </p:cNvPr>
          <p:cNvCxnSpPr>
            <a:cxnSpLocks/>
            <a:stCxn id="96" idx="5"/>
            <a:endCxn id="107" idx="0"/>
          </p:cNvCxnSpPr>
          <p:nvPr/>
        </p:nvCxnSpPr>
        <p:spPr>
          <a:xfrm>
            <a:off x="3621318" y="3243790"/>
            <a:ext cx="437004" cy="56151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17" name="直接箭头连接符 250">
            <a:extLst>
              <a:ext uri="{FF2B5EF4-FFF2-40B4-BE49-F238E27FC236}">
                <a16:creationId xmlns:a16="http://schemas.microsoft.com/office/drawing/2014/main" id="{05F4A3E5-7469-AA90-24C7-B4C247803B13}"/>
              </a:ext>
            </a:extLst>
          </p:cNvPr>
          <p:cNvCxnSpPr>
            <a:cxnSpLocks/>
            <a:stCxn id="71" idx="6"/>
            <a:endCxn id="93" idx="2"/>
          </p:cNvCxnSpPr>
          <p:nvPr/>
        </p:nvCxnSpPr>
        <p:spPr>
          <a:xfrm>
            <a:off x="2288911" y="2324571"/>
            <a:ext cx="1498312"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9" name="直接箭头连接符 251">
            <a:extLst>
              <a:ext uri="{FF2B5EF4-FFF2-40B4-BE49-F238E27FC236}">
                <a16:creationId xmlns:a16="http://schemas.microsoft.com/office/drawing/2014/main" id="{15187B6E-2830-6630-F123-142277AECE60}"/>
              </a:ext>
            </a:extLst>
          </p:cNvPr>
          <p:cNvCxnSpPr>
            <a:cxnSpLocks/>
            <a:stCxn id="75" idx="6"/>
            <a:endCxn id="97" idx="1"/>
          </p:cNvCxnSpPr>
          <p:nvPr/>
        </p:nvCxnSpPr>
        <p:spPr>
          <a:xfrm flipV="1">
            <a:off x="1579744" y="3022353"/>
            <a:ext cx="1536025" cy="1471"/>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24" name="直接箭头连接符 262">
            <a:extLst>
              <a:ext uri="{FF2B5EF4-FFF2-40B4-BE49-F238E27FC236}">
                <a16:creationId xmlns:a16="http://schemas.microsoft.com/office/drawing/2014/main" id="{7900A750-AE96-798E-EB95-F84273C70936}"/>
              </a:ext>
            </a:extLst>
          </p:cNvPr>
          <p:cNvCxnSpPr>
            <a:cxnSpLocks/>
            <a:stCxn id="71" idx="6"/>
            <a:endCxn id="97" idx="1"/>
          </p:cNvCxnSpPr>
          <p:nvPr/>
        </p:nvCxnSpPr>
        <p:spPr>
          <a:xfrm>
            <a:off x="2288911" y="2324571"/>
            <a:ext cx="826858" cy="697782"/>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5" name="文本框 14">
                <a:extLst>
                  <a:ext uri="{FF2B5EF4-FFF2-40B4-BE49-F238E27FC236}">
                    <a16:creationId xmlns:a16="http://schemas.microsoft.com/office/drawing/2014/main" id="{66A2A4CA-A2F1-CBFB-D622-157D280BD0DA}"/>
                  </a:ext>
                </a:extLst>
              </p:cNvPr>
              <p:cNvSpPr txBox="1"/>
              <p:nvPr/>
            </p:nvSpPr>
            <p:spPr>
              <a:xfrm>
                <a:off x="1491284" y="1807951"/>
                <a:ext cx="2815833"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oMath>
                  </m:oMathPara>
                </a14:m>
                <a:endParaRPr lang="zh-CN" altLang="en-US" sz="2000" dirty="0"/>
              </a:p>
            </p:txBody>
          </p:sp>
        </mc:Choice>
        <mc:Fallback xmlns="">
          <p:sp>
            <p:nvSpPr>
              <p:cNvPr id="125" name="文本框 14">
                <a:extLst>
                  <a:ext uri="{FF2B5EF4-FFF2-40B4-BE49-F238E27FC236}">
                    <a16:creationId xmlns:a16="http://schemas.microsoft.com/office/drawing/2014/main" id="{66A2A4CA-A2F1-CBFB-D622-157D280BD0DA}"/>
                  </a:ext>
                </a:extLst>
              </p:cNvPr>
              <p:cNvSpPr txBox="1">
                <a:spLocks noRot="1" noChangeAspect="1" noMove="1" noResize="1" noEditPoints="1" noAdjustHandles="1" noChangeArrowheads="1" noChangeShapeType="1" noTextEdit="1"/>
              </p:cNvSpPr>
              <p:nvPr/>
            </p:nvSpPr>
            <p:spPr>
              <a:xfrm>
                <a:off x="1491284" y="1807951"/>
                <a:ext cx="2815833" cy="461665"/>
              </a:xfrm>
              <a:prstGeom prst="rect">
                <a:avLst/>
              </a:prstGeom>
              <a:blipFill>
                <a:blip r:embed="rId15"/>
                <a:stretch>
                  <a:fillRect b="-18919"/>
                </a:stretch>
              </a:blipFill>
            </p:spPr>
            <p:txBody>
              <a:bodyPr/>
              <a:lstStyle/>
              <a:p>
                <a:r>
                  <a:rPr lang="en-CN">
                    <a:noFill/>
                  </a:rPr>
                  <a:t> </a:t>
                </a:r>
              </a:p>
            </p:txBody>
          </p:sp>
        </mc:Fallback>
      </mc:AlternateContent>
      <p:sp>
        <p:nvSpPr>
          <p:cNvPr id="52" name="椭圆 248">
            <a:extLst>
              <a:ext uri="{FF2B5EF4-FFF2-40B4-BE49-F238E27FC236}">
                <a16:creationId xmlns:a16="http://schemas.microsoft.com/office/drawing/2014/main" id="{5111AD20-FD36-91B2-A5E6-7EFDBE684620}"/>
              </a:ext>
            </a:extLst>
          </p:cNvPr>
          <p:cNvSpPr/>
          <p:nvPr/>
        </p:nvSpPr>
        <p:spPr>
          <a:xfrm>
            <a:off x="5909052" y="2012991"/>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53" name="文本框 249">
                <a:extLst>
                  <a:ext uri="{FF2B5EF4-FFF2-40B4-BE49-F238E27FC236}">
                    <a16:creationId xmlns:a16="http://schemas.microsoft.com/office/drawing/2014/main" id="{711F6290-8B72-1C36-E05E-498DAB874E7B}"/>
                  </a:ext>
                </a:extLst>
              </p:cNvPr>
              <p:cNvSpPr txBox="1"/>
              <p:nvPr/>
            </p:nvSpPr>
            <p:spPr>
              <a:xfrm>
                <a:off x="5849756" y="2126336"/>
                <a:ext cx="72744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xmlns="">
          <p:sp>
            <p:nvSpPr>
              <p:cNvPr id="53" name="文本框 249">
                <a:extLst>
                  <a:ext uri="{FF2B5EF4-FFF2-40B4-BE49-F238E27FC236}">
                    <a16:creationId xmlns:a16="http://schemas.microsoft.com/office/drawing/2014/main" id="{711F6290-8B72-1C36-E05E-498DAB874E7B}"/>
                  </a:ext>
                </a:extLst>
              </p:cNvPr>
              <p:cNvSpPr txBox="1">
                <a:spLocks noRot="1" noChangeAspect="1" noMove="1" noResize="1" noEditPoints="1" noAdjustHandles="1" noChangeArrowheads="1" noChangeShapeType="1" noTextEdit="1"/>
              </p:cNvSpPr>
              <p:nvPr/>
            </p:nvSpPr>
            <p:spPr>
              <a:xfrm>
                <a:off x="5849756" y="2126336"/>
                <a:ext cx="727441" cy="381515"/>
              </a:xfrm>
              <a:prstGeom prst="rect">
                <a:avLst/>
              </a:prstGeom>
              <a:blipFill>
                <a:blip r:embed="rId16"/>
                <a:stretch>
                  <a:fillRect/>
                </a:stretch>
              </a:blipFill>
            </p:spPr>
            <p:txBody>
              <a:bodyPr/>
              <a:lstStyle/>
              <a:p>
                <a:r>
                  <a:rPr lang="en-CN">
                    <a:noFill/>
                  </a:rPr>
                  <a:t> </a:t>
                </a:r>
              </a:p>
            </p:txBody>
          </p:sp>
        </mc:Fallback>
      </mc:AlternateContent>
      <p:sp>
        <p:nvSpPr>
          <p:cNvPr id="60" name="椭圆 246">
            <a:extLst>
              <a:ext uri="{FF2B5EF4-FFF2-40B4-BE49-F238E27FC236}">
                <a16:creationId xmlns:a16="http://schemas.microsoft.com/office/drawing/2014/main" id="{9495D41E-593B-B302-7780-6E34BF6B8653}"/>
              </a:ext>
            </a:extLst>
          </p:cNvPr>
          <p:cNvSpPr/>
          <p:nvPr/>
        </p:nvSpPr>
        <p:spPr>
          <a:xfrm>
            <a:off x="5223459" y="2712244"/>
            <a:ext cx="608852" cy="622159"/>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61" name="文本框 247">
                <a:extLst>
                  <a:ext uri="{FF2B5EF4-FFF2-40B4-BE49-F238E27FC236}">
                    <a16:creationId xmlns:a16="http://schemas.microsoft.com/office/drawing/2014/main" id="{41E2C8AD-DD81-8BB5-2091-42D000ACBB10}"/>
                  </a:ext>
                </a:extLst>
              </p:cNvPr>
              <p:cNvSpPr txBox="1"/>
              <p:nvPr/>
            </p:nvSpPr>
            <p:spPr>
              <a:xfrm>
                <a:off x="5176063" y="2800871"/>
                <a:ext cx="71306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xmlns="">
          <p:sp>
            <p:nvSpPr>
              <p:cNvPr id="61" name="文本框 247">
                <a:extLst>
                  <a:ext uri="{FF2B5EF4-FFF2-40B4-BE49-F238E27FC236}">
                    <a16:creationId xmlns:a16="http://schemas.microsoft.com/office/drawing/2014/main" id="{41E2C8AD-DD81-8BB5-2091-42D000ACBB10}"/>
                  </a:ext>
                </a:extLst>
              </p:cNvPr>
              <p:cNvSpPr txBox="1">
                <a:spLocks noRot="1" noChangeAspect="1" noMove="1" noResize="1" noEditPoints="1" noAdjustHandles="1" noChangeArrowheads="1" noChangeShapeType="1" noTextEdit="1"/>
              </p:cNvSpPr>
              <p:nvPr/>
            </p:nvSpPr>
            <p:spPr>
              <a:xfrm>
                <a:off x="5176063" y="2800871"/>
                <a:ext cx="713067" cy="381515"/>
              </a:xfrm>
              <a:prstGeom prst="rect">
                <a:avLst/>
              </a:prstGeom>
              <a:blipFill>
                <a:blip r:embed="rId17"/>
                <a:stretch>
                  <a:fillRect/>
                </a:stretch>
              </a:blipFill>
            </p:spPr>
            <p:txBody>
              <a:bodyPr/>
              <a:lstStyle/>
              <a:p>
                <a:r>
                  <a:rPr lang="en-CN">
                    <a:noFill/>
                  </a:rPr>
                  <a:t> </a:t>
                </a:r>
              </a:p>
            </p:txBody>
          </p:sp>
        </mc:Fallback>
      </mc:AlternateContent>
      <p:grpSp>
        <p:nvGrpSpPr>
          <p:cNvPr id="62" name="组合 235">
            <a:extLst>
              <a:ext uri="{FF2B5EF4-FFF2-40B4-BE49-F238E27FC236}">
                <a16:creationId xmlns:a16="http://schemas.microsoft.com/office/drawing/2014/main" id="{16B2B597-19FC-727F-BA0B-2A09FC441BC1}"/>
              </a:ext>
            </a:extLst>
          </p:cNvPr>
          <p:cNvGrpSpPr/>
          <p:nvPr/>
        </p:nvGrpSpPr>
        <p:grpSpPr>
          <a:xfrm>
            <a:off x="5136689" y="4234421"/>
            <a:ext cx="713067" cy="622159"/>
            <a:chOff x="4106344" y="3899718"/>
            <a:chExt cx="713067" cy="622159"/>
          </a:xfrm>
        </p:grpSpPr>
        <p:sp>
          <p:nvSpPr>
            <p:cNvPr id="63" name="椭圆 244">
              <a:extLst>
                <a:ext uri="{FF2B5EF4-FFF2-40B4-BE49-F238E27FC236}">
                  <a16:creationId xmlns:a16="http://schemas.microsoft.com/office/drawing/2014/main" id="{ED53C7B2-6289-4BA5-780F-D06CE659EBAC}"/>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64" name="文本框 245">
                  <a:extLst>
                    <a:ext uri="{FF2B5EF4-FFF2-40B4-BE49-F238E27FC236}">
                      <a16:creationId xmlns:a16="http://schemas.microsoft.com/office/drawing/2014/main" id="{FF9FDC71-3CFC-55FC-534B-AD0E1EF2CA6F}"/>
                    </a:ext>
                  </a:extLst>
                </p:cNvPr>
                <p:cNvSpPr txBox="1"/>
                <p:nvPr/>
              </p:nvSpPr>
              <p:spPr>
                <a:xfrm>
                  <a:off x="4106344" y="4016076"/>
                  <a:ext cx="713067"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+1,2</m:t>
                            </m:r>
                          </m:sub>
                        </m:sSub>
                      </m:oMath>
                    </m:oMathPara>
                  </a14:m>
                  <a:endParaRPr lang="zh-CN" altLang="en-US" dirty="0"/>
                </a:p>
              </p:txBody>
            </p:sp>
          </mc:Choice>
          <mc:Fallback xmlns="">
            <p:sp>
              <p:nvSpPr>
                <p:cNvPr id="64" name="文本框 245">
                  <a:extLst>
                    <a:ext uri="{FF2B5EF4-FFF2-40B4-BE49-F238E27FC236}">
                      <a16:creationId xmlns:a16="http://schemas.microsoft.com/office/drawing/2014/main" id="{FF9FDC71-3CFC-55FC-534B-AD0E1EF2CA6F}"/>
                    </a:ext>
                  </a:extLst>
                </p:cNvPr>
                <p:cNvSpPr txBox="1">
                  <a:spLocks noRot="1" noChangeAspect="1" noMove="1" noResize="1" noEditPoints="1" noAdjustHandles="1" noChangeArrowheads="1" noChangeShapeType="1" noTextEdit="1"/>
                </p:cNvSpPr>
                <p:nvPr/>
              </p:nvSpPr>
              <p:spPr>
                <a:xfrm>
                  <a:off x="4106344" y="4016076"/>
                  <a:ext cx="713067" cy="381515"/>
                </a:xfrm>
                <a:prstGeom prst="rect">
                  <a:avLst/>
                </a:prstGeom>
                <a:blipFill>
                  <a:blip r:embed="rId18"/>
                  <a:stretch>
                    <a:fillRect/>
                  </a:stretch>
                </a:blipFill>
              </p:spPr>
              <p:txBody>
                <a:bodyPr/>
                <a:lstStyle/>
                <a:p>
                  <a:r>
                    <a:rPr lang="en-CN">
                      <a:noFill/>
                    </a:rPr>
                    <a:t> </a:t>
                  </a:r>
                </a:p>
              </p:txBody>
            </p:sp>
          </mc:Fallback>
        </mc:AlternateContent>
      </p:grpSp>
      <p:cxnSp>
        <p:nvCxnSpPr>
          <p:cNvPr id="65" name="直接箭头连接符 236">
            <a:extLst>
              <a:ext uri="{FF2B5EF4-FFF2-40B4-BE49-F238E27FC236}">
                <a16:creationId xmlns:a16="http://schemas.microsoft.com/office/drawing/2014/main" id="{6FB2BFC0-5F1B-D609-854D-7686195D22E4}"/>
              </a:ext>
            </a:extLst>
          </p:cNvPr>
          <p:cNvCxnSpPr>
            <a:cxnSpLocks/>
            <a:stCxn id="60" idx="4"/>
            <a:endCxn id="63" idx="0"/>
          </p:cNvCxnSpPr>
          <p:nvPr/>
        </p:nvCxnSpPr>
        <p:spPr>
          <a:xfrm flipH="1">
            <a:off x="5486037" y="3334403"/>
            <a:ext cx="41848" cy="900018"/>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66" name="直接箭头连接符 237">
            <a:extLst>
              <a:ext uri="{FF2B5EF4-FFF2-40B4-BE49-F238E27FC236}">
                <a16:creationId xmlns:a16="http://schemas.microsoft.com/office/drawing/2014/main" id="{606C4C69-4CB3-D081-1EFF-1E11035F24A6}"/>
              </a:ext>
            </a:extLst>
          </p:cNvPr>
          <p:cNvCxnSpPr>
            <a:cxnSpLocks/>
            <a:stCxn id="52" idx="4"/>
            <a:endCxn id="63" idx="0"/>
          </p:cNvCxnSpPr>
          <p:nvPr/>
        </p:nvCxnSpPr>
        <p:spPr>
          <a:xfrm flipH="1">
            <a:off x="5486037" y="2635150"/>
            <a:ext cx="727441" cy="1599271"/>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grpSp>
        <p:nvGrpSpPr>
          <p:cNvPr id="67" name="组合 238">
            <a:extLst>
              <a:ext uri="{FF2B5EF4-FFF2-40B4-BE49-F238E27FC236}">
                <a16:creationId xmlns:a16="http://schemas.microsoft.com/office/drawing/2014/main" id="{6EF22655-E9F4-CC5B-A11D-789C7CC4CC46}"/>
              </a:ext>
            </a:extLst>
          </p:cNvPr>
          <p:cNvGrpSpPr/>
          <p:nvPr/>
        </p:nvGrpSpPr>
        <p:grpSpPr>
          <a:xfrm>
            <a:off x="5832311" y="3804809"/>
            <a:ext cx="668569" cy="655730"/>
            <a:chOff x="4107852" y="3899718"/>
            <a:chExt cx="668569" cy="622159"/>
          </a:xfrm>
        </p:grpSpPr>
        <p:sp>
          <p:nvSpPr>
            <p:cNvPr id="68" name="椭圆 242">
              <a:extLst>
                <a:ext uri="{FF2B5EF4-FFF2-40B4-BE49-F238E27FC236}">
                  <a16:creationId xmlns:a16="http://schemas.microsoft.com/office/drawing/2014/main" id="{27665B88-3C93-3A98-2397-06A224C4A4B3}"/>
                </a:ext>
              </a:extLst>
            </p:cNvPr>
            <p:cNvSpPr/>
            <p:nvPr/>
          </p:nvSpPr>
          <p:spPr>
            <a:xfrm>
              <a:off x="4151266" y="3899718"/>
              <a:ext cx="608852" cy="6221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mc:AlternateContent xmlns:mc="http://schemas.openxmlformats.org/markup-compatibility/2006" xmlns:a14="http://schemas.microsoft.com/office/drawing/2010/main">
          <mc:Choice Requires="a14">
            <p:sp>
              <p:nvSpPr>
                <p:cNvPr id="69" name="文本框 243">
                  <a:extLst>
                    <a:ext uri="{FF2B5EF4-FFF2-40B4-BE49-F238E27FC236}">
                      <a16:creationId xmlns:a16="http://schemas.microsoft.com/office/drawing/2014/main" id="{111FEBE9-4C03-9C1A-B5C9-E4886C71BD82}"/>
                    </a:ext>
                  </a:extLst>
                </p:cNvPr>
                <p:cNvSpPr txBox="1"/>
                <p:nvPr/>
              </p:nvSpPr>
              <p:spPr>
                <a:xfrm>
                  <a:off x="4107852" y="4017469"/>
                  <a:ext cx="668569" cy="361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+1,1</m:t>
                            </m:r>
                          </m:sub>
                        </m:sSub>
                      </m:oMath>
                    </m:oMathPara>
                  </a14:m>
                  <a:endParaRPr lang="zh-CN" altLang="en-US" dirty="0"/>
                </a:p>
              </p:txBody>
            </p:sp>
          </mc:Choice>
          <mc:Fallback xmlns="">
            <p:sp>
              <p:nvSpPr>
                <p:cNvPr id="69" name="文本框 243">
                  <a:extLst>
                    <a:ext uri="{FF2B5EF4-FFF2-40B4-BE49-F238E27FC236}">
                      <a16:creationId xmlns:a16="http://schemas.microsoft.com/office/drawing/2014/main" id="{111FEBE9-4C03-9C1A-B5C9-E4886C71BD82}"/>
                    </a:ext>
                  </a:extLst>
                </p:cNvPr>
                <p:cNvSpPr txBox="1">
                  <a:spLocks noRot="1" noChangeAspect="1" noMove="1" noResize="1" noEditPoints="1" noAdjustHandles="1" noChangeArrowheads="1" noChangeShapeType="1" noTextEdit="1"/>
                </p:cNvSpPr>
                <p:nvPr/>
              </p:nvSpPr>
              <p:spPr>
                <a:xfrm>
                  <a:off x="4107852" y="4017469"/>
                  <a:ext cx="668569" cy="361983"/>
                </a:xfrm>
                <a:prstGeom prst="rect">
                  <a:avLst/>
                </a:prstGeom>
                <a:blipFill>
                  <a:blip r:embed="rId19"/>
                  <a:stretch>
                    <a:fillRect r="-3774"/>
                  </a:stretch>
                </a:blipFill>
              </p:spPr>
              <p:txBody>
                <a:bodyPr/>
                <a:lstStyle/>
                <a:p>
                  <a:r>
                    <a:rPr lang="en-CN">
                      <a:noFill/>
                    </a:rPr>
                    <a:t> </a:t>
                  </a:r>
                </a:p>
              </p:txBody>
            </p:sp>
          </mc:Fallback>
        </mc:AlternateContent>
      </p:grpSp>
      <p:cxnSp>
        <p:nvCxnSpPr>
          <p:cNvPr id="70" name="直接箭头连接符 239">
            <a:extLst>
              <a:ext uri="{FF2B5EF4-FFF2-40B4-BE49-F238E27FC236}">
                <a16:creationId xmlns:a16="http://schemas.microsoft.com/office/drawing/2014/main" id="{B11AF2B5-AC11-FC96-7E9D-726FD4C20165}"/>
              </a:ext>
            </a:extLst>
          </p:cNvPr>
          <p:cNvCxnSpPr>
            <a:cxnSpLocks/>
            <a:stCxn id="52" idx="4"/>
            <a:endCxn id="68" idx="0"/>
          </p:cNvCxnSpPr>
          <p:nvPr/>
        </p:nvCxnSpPr>
        <p:spPr>
          <a:xfrm flipH="1">
            <a:off x="6180151" y="2635150"/>
            <a:ext cx="33327" cy="116965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73" name="直接箭头连接符 240">
            <a:extLst>
              <a:ext uri="{FF2B5EF4-FFF2-40B4-BE49-F238E27FC236}">
                <a16:creationId xmlns:a16="http://schemas.microsoft.com/office/drawing/2014/main" id="{92E889E1-AA06-8C6B-64BF-55E3D7096682}"/>
              </a:ext>
            </a:extLst>
          </p:cNvPr>
          <p:cNvCxnSpPr>
            <a:cxnSpLocks/>
            <a:stCxn id="60" idx="5"/>
            <a:endCxn id="68" idx="0"/>
          </p:cNvCxnSpPr>
          <p:nvPr/>
        </p:nvCxnSpPr>
        <p:spPr>
          <a:xfrm>
            <a:off x="5743147" y="3243290"/>
            <a:ext cx="437004" cy="56151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79" name="直接箭头连接符 250">
            <a:extLst>
              <a:ext uri="{FF2B5EF4-FFF2-40B4-BE49-F238E27FC236}">
                <a16:creationId xmlns:a16="http://schemas.microsoft.com/office/drawing/2014/main" id="{F63D3309-D16C-7726-CCD9-F6817C9D2108}"/>
              </a:ext>
            </a:extLst>
          </p:cNvPr>
          <p:cNvCxnSpPr>
            <a:cxnSpLocks/>
          </p:cNvCxnSpPr>
          <p:nvPr/>
        </p:nvCxnSpPr>
        <p:spPr>
          <a:xfrm>
            <a:off x="4410740" y="2341253"/>
            <a:ext cx="1498312"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82" name="直接箭头连接符 251">
            <a:extLst>
              <a:ext uri="{FF2B5EF4-FFF2-40B4-BE49-F238E27FC236}">
                <a16:creationId xmlns:a16="http://schemas.microsoft.com/office/drawing/2014/main" id="{727735F7-A863-D52D-C6D9-A5E8491F170C}"/>
              </a:ext>
            </a:extLst>
          </p:cNvPr>
          <p:cNvCxnSpPr>
            <a:cxnSpLocks/>
            <a:stCxn id="96" idx="6"/>
            <a:endCxn id="60" idx="2"/>
          </p:cNvCxnSpPr>
          <p:nvPr/>
        </p:nvCxnSpPr>
        <p:spPr>
          <a:xfrm flipV="1">
            <a:off x="3710482" y="3023324"/>
            <a:ext cx="1512977" cy="50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86" name="直接箭头连接符 262">
            <a:extLst>
              <a:ext uri="{FF2B5EF4-FFF2-40B4-BE49-F238E27FC236}">
                <a16:creationId xmlns:a16="http://schemas.microsoft.com/office/drawing/2014/main" id="{7759C5A4-6A49-D9B2-3AE7-1F74FA590B5D}"/>
              </a:ext>
            </a:extLst>
          </p:cNvPr>
          <p:cNvCxnSpPr>
            <a:cxnSpLocks/>
            <a:stCxn id="93" idx="6"/>
            <a:endCxn id="60" idx="2"/>
          </p:cNvCxnSpPr>
          <p:nvPr/>
        </p:nvCxnSpPr>
        <p:spPr>
          <a:xfrm>
            <a:off x="4396075" y="2324571"/>
            <a:ext cx="827384" cy="698753"/>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91" name="直接箭头连接符 22">
            <a:extLst>
              <a:ext uri="{FF2B5EF4-FFF2-40B4-BE49-F238E27FC236}">
                <a16:creationId xmlns:a16="http://schemas.microsoft.com/office/drawing/2014/main" id="{443F3C5A-29E7-5B6A-9DDA-A0B7E1E69505}"/>
              </a:ext>
            </a:extLst>
          </p:cNvPr>
          <p:cNvCxnSpPr>
            <a:cxnSpLocks/>
          </p:cNvCxnSpPr>
          <p:nvPr/>
        </p:nvCxnSpPr>
        <p:spPr>
          <a:xfrm>
            <a:off x="6537320" y="2371571"/>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99" name="直接箭头连接符 23">
            <a:extLst>
              <a:ext uri="{FF2B5EF4-FFF2-40B4-BE49-F238E27FC236}">
                <a16:creationId xmlns:a16="http://schemas.microsoft.com/office/drawing/2014/main" id="{DBABE9A1-FB89-864D-8999-14ECC5D8F856}"/>
              </a:ext>
            </a:extLst>
          </p:cNvPr>
          <p:cNvCxnSpPr>
            <a:cxnSpLocks/>
          </p:cNvCxnSpPr>
          <p:nvPr/>
        </p:nvCxnSpPr>
        <p:spPr>
          <a:xfrm>
            <a:off x="5851727" y="3022082"/>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 name="文本框 14">
                <a:extLst>
                  <a:ext uri="{FF2B5EF4-FFF2-40B4-BE49-F238E27FC236}">
                    <a16:creationId xmlns:a16="http://schemas.microsoft.com/office/drawing/2014/main" id="{5C0F4672-2D1F-909E-01CB-84EBCAFCBB9E}"/>
                  </a:ext>
                </a:extLst>
              </p:cNvPr>
              <p:cNvSpPr txBox="1"/>
              <p:nvPr/>
            </p:nvSpPr>
            <p:spPr>
              <a:xfrm>
                <a:off x="1602020" y="3165390"/>
                <a:ext cx="1249820"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𝑔</m:t>
                      </m:r>
                    </m:oMath>
                  </m:oMathPara>
                </a14:m>
                <a:endParaRPr lang="zh-CN" altLang="en-US" sz="2400" dirty="0"/>
              </a:p>
            </p:txBody>
          </p:sp>
        </mc:Choice>
        <mc:Fallback xmlns="">
          <p:sp>
            <p:nvSpPr>
              <p:cNvPr id="105" name="文本框 14">
                <a:extLst>
                  <a:ext uri="{FF2B5EF4-FFF2-40B4-BE49-F238E27FC236}">
                    <a16:creationId xmlns:a16="http://schemas.microsoft.com/office/drawing/2014/main" id="{5C0F4672-2D1F-909E-01CB-84EBCAFCBB9E}"/>
                  </a:ext>
                </a:extLst>
              </p:cNvPr>
              <p:cNvSpPr txBox="1">
                <a:spLocks noRot="1" noChangeAspect="1" noMove="1" noResize="1" noEditPoints="1" noAdjustHandles="1" noChangeArrowheads="1" noChangeShapeType="1" noTextEdit="1"/>
              </p:cNvSpPr>
              <p:nvPr/>
            </p:nvSpPr>
            <p:spPr>
              <a:xfrm>
                <a:off x="1602020" y="3165390"/>
                <a:ext cx="1249820" cy="461665"/>
              </a:xfrm>
              <a:prstGeom prst="rect">
                <a:avLst/>
              </a:prstGeom>
              <a:blipFill>
                <a:blip r:embed="rId20"/>
                <a:stretch>
                  <a:fillRect b="-8108"/>
                </a:stretch>
              </a:blipFill>
            </p:spPr>
            <p:txBody>
              <a:bodyPr/>
              <a:lstStyle/>
              <a:p>
                <a:r>
                  <a:rPr lang="en-CN">
                    <a:noFill/>
                  </a:rPr>
                  <a:t> </a:t>
                </a:r>
              </a:p>
            </p:txBody>
          </p:sp>
        </mc:Fallback>
      </mc:AlternateContent>
      <p:cxnSp>
        <p:nvCxnSpPr>
          <p:cNvPr id="106" name="直接箭头连接符 22">
            <a:extLst>
              <a:ext uri="{FF2B5EF4-FFF2-40B4-BE49-F238E27FC236}">
                <a16:creationId xmlns:a16="http://schemas.microsoft.com/office/drawing/2014/main" id="{3A62CB25-F2A7-8C19-5B86-213B65933C66}"/>
              </a:ext>
            </a:extLst>
          </p:cNvPr>
          <p:cNvCxnSpPr>
            <a:cxnSpLocks/>
          </p:cNvCxnSpPr>
          <p:nvPr/>
        </p:nvCxnSpPr>
        <p:spPr>
          <a:xfrm>
            <a:off x="1144424" y="2341253"/>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09" name="直接箭头连接符 23">
            <a:extLst>
              <a:ext uri="{FF2B5EF4-FFF2-40B4-BE49-F238E27FC236}">
                <a16:creationId xmlns:a16="http://schemas.microsoft.com/office/drawing/2014/main" id="{0401F301-45E7-5537-37F1-4658B39A9163}"/>
              </a:ext>
            </a:extLst>
          </p:cNvPr>
          <p:cNvCxnSpPr>
            <a:cxnSpLocks/>
          </p:cNvCxnSpPr>
          <p:nvPr/>
        </p:nvCxnSpPr>
        <p:spPr>
          <a:xfrm>
            <a:off x="431509" y="3022082"/>
            <a:ext cx="535635"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1" name="文本框 3">
                <a:extLst>
                  <a:ext uri="{FF2B5EF4-FFF2-40B4-BE49-F238E27FC236}">
                    <a16:creationId xmlns:a16="http://schemas.microsoft.com/office/drawing/2014/main" id="{002DAD58-B333-B7AC-BFEE-9FFE8BCE8DFB}"/>
                  </a:ext>
                </a:extLst>
              </p:cNvPr>
              <p:cNvSpPr txBox="1"/>
              <p:nvPr/>
            </p:nvSpPr>
            <p:spPr>
              <a:xfrm>
                <a:off x="7522604" y="2445469"/>
                <a:ext cx="4068592" cy="3577903"/>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Data</a:t>
                </a:r>
                <a:r>
                  <a:rPr lang="zh-CN" altLang="en-US" sz="2400" dirty="0"/>
                  <a:t> </a:t>
                </a:r>
                <a:r>
                  <a:rPr lang="en-US" altLang="zh-CN" sz="2400" dirty="0"/>
                  <a:t>generation</a:t>
                </a:r>
                <a:r>
                  <a:rPr lang="zh-CN" altLang="en-US" sz="2400" dirty="0"/>
                  <a:t> </a:t>
                </a:r>
                <a:r>
                  <a:rPr lang="en-US" altLang="zh-CN" sz="2400" dirty="0"/>
                  <a:t>process:</a:t>
                </a:r>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oMath>
                  </m:oMathPara>
                </a14:m>
                <a:endParaRPr lang="en-US" altLang="zh-CN" sz="2400" dirty="0"/>
              </a:p>
              <a:p>
                <a:pPr>
                  <a:defRPr/>
                </a:pPr>
                <a:endParaRPr lang="en-US" altLang="zh-CN" sz="1050" dirty="0"/>
              </a:p>
              <a:p>
                <a:pPr marL="342900" indent="-342900">
                  <a:buFont typeface="Wingdings" pitchFamily="2" charset="2"/>
                  <a:buChar char="Ø"/>
                  <a:defRPr/>
                </a:pPr>
                <a:r>
                  <a:rPr lang="en-US" altLang="zh-CN" sz="2400" dirty="0"/>
                  <a:t>Latent</a:t>
                </a:r>
                <a:r>
                  <a:rPr lang="zh-CN" altLang="en-US" sz="2400" dirty="0"/>
                  <a:t> </a:t>
                </a:r>
                <a:r>
                  <a:rPr lang="en-US" altLang="zh-CN" sz="2400" dirty="0"/>
                  <a:t>causal</a:t>
                </a:r>
                <a:r>
                  <a:rPr lang="zh-CN" altLang="en-US" sz="2400" dirty="0"/>
                  <a:t> </a:t>
                </a:r>
                <a:r>
                  <a:rPr lang="en-US" altLang="zh-CN" sz="2400" dirty="0"/>
                  <a:t>process:</a:t>
                </a:r>
                <a:r>
                  <a:rPr lang="zh-CN" altLang="en-US" sz="2400" dirty="0"/>
                  <a:t> </a:t>
                </a:r>
                <a:endParaRPr lang="en-US" altLang="zh-CN" sz="2400" dirty="0"/>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𝐏𝐚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𝑖𝑡</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ea typeface="Cambria Math" panose="02040503050406030204" pitchFamily="18" charset="0"/>
                            </a:rPr>
                            <m:t>𝑖𝑡</m:t>
                          </m:r>
                        </m:sub>
                      </m:sSub>
                      <m:r>
                        <a:rPr lang="en-US" altLang="zh-CN" sz="2400" b="0" i="1" smtClean="0">
                          <a:latin typeface="Cambria Math" panose="02040503050406030204" pitchFamily="18" charset="0"/>
                        </a:rPr>
                        <m:t>)</m:t>
                      </m:r>
                    </m:oMath>
                  </m:oMathPara>
                </a14:m>
                <a:endParaRPr lang="en-US" altLang="zh-CN" sz="2400" dirty="0"/>
              </a:p>
              <a:p>
                <a:pPr>
                  <a:defRPr/>
                </a:pPr>
                <a:endParaRPr lang="en-US" altLang="zh-CN" sz="2400" dirty="0"/>
              </a:p>
              <a:p>
                <a:pPr>
                  <a:defRPr/>
                </a:pPr>
                <a:endParaRPr lang="en-US" altLang="zh-CN" sz="2400" dirty="0"/>
              </a:p>
              <a:p>
                <a:pPr marL="342900" indent="-342900">
                  <a:buFont typeface="Wingdings" pitchFamily="2" charset="2"/>
                  <a:buChar char="Ø"/>
                  <a:defRPr/>
                </a:pPr>
                <a:r>
                  <a:rPr lang="en-US" altLang="zh-CN" sz="2400" dirty="0"/>
                  <a:t>Representation</a:t>
                </a:r>
                <a:r>
                  <a:rPr lang="zh-CN" altLang="en-US" sz="2400" dirty="0"/>
                  <a:t> </a:t>
                </a:r>
                <a:r>
                  <a:rPr lang="en-US" altLang="zh-CN" sz="2400" dirty="0"/>
                  <a:t>learning:</a:t>
                </a:r>
                <a:r>
                  <a:rPr lang="zh-CN" altLang="en-US" sz="2400" dirty="0"/>
                  <a:t> </a:t>
                </a:r>
                <a:endParaRPr lang="en-US" altLang="zh-CN" sz="2400" dirty="0"/>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i="1">
                                  <a:latin typeface="Cambria Math" panose="02040503050406030204" pitchFamily="18" charset="0"/>
                                </a:rPr>
                                <m:t>𝑧</m:t>
                              </m:r>
                            </m:e>
                          </m:acc>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i="1">
                              <a:latin typeface="Cambria Math" panose="02040503050406030204" pitchFamily="18" charset="0"/>
                            </a:rPr>
                            <m:t>𝑔</m:t>
                          </m:r>
                        </m:e>
                      </m:acc>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oMath>
                  </m:oMathPara>
                </a14:m>
                <a:endParaRPr lang="en-US" altLang="zh-CN" sz="2400" dirty="0"/>
              </a:p>
              <a:p>
                <a:pPr>
                  <a:defRPr/>
                </a:pPr>
                <a:endParaRPr lang="en-US" altLang="zh-CN" sz="2400" dirty="0"/>
              </a:p>
            </p:txBody>
          </p:sp>
        </mc:Choice>
        <mc:Fallback xmlns="">
          <p:sp>
            <p:nvSpPr>
              <p:cNvPr id="111" name="文本框 3">
                <a:extLst>
                  <a:ext uri="{FF2B5EF4-FFF2-40B4-BE49-F238E27FC236}">
                    <a16:creationId xmlns:a16="http://schemas.microsoft.com/office/drawing/2014/main" id="{002DAD58-B333-B7AC-BFEE-9FFE8BCE8DFB}"/>
                  </a:ext>
                </a:extLst>
              </p:cNvPr>
              <p:cNvSpPr txBox="1">
                <a:spLocks noRot="1" noChangeAspect="1" noMove="1" noResize="1" noEditPoints="1" noAdjustHandles="1" noChangeArrowheads="1" noChangeShapeType="1" noTextEdit="1"/>
              </p:cNvSpPr>
              <p:nvPr/>
            </p:nvSpPr>
            <p:spPr>
              <a:xfrm>
                <a:off x="7522604" y="2445469"/>
                <a:ext cx="4068592" cy="3577903"/>
              </a:xfrm>
              <a:prstGeom prst="rect">
                <a:avLst/>
              </a:prstGeom>
              <a:blipFill>
                <a:blip r:embed="rId21"/>
                <a:stretch>
                  <a:fillRect l="-2181" t="-1413"/>
                </a:stretch>
              </a:blipFill>
            </p:spPr>
            <p:txBody>
              <a:bodyPr/>
              <a:lstStyle/>
              <a:p>
                <a:r>
                  <a:rPr lang="en-CN">
                    <a:noFill/>
                  </a:rPr>
                  <a:t> </a:t>
                </a:r>
              </a:p>
            </p:txBody>
          </p:sp>
        </mc:Fallback>
      </mc:AlternateContent>
    </p:spTree>
    <p:custDataLst>
      <p:tags r:id="rId1"/>
    </p:custDataLst>
    <p:extLst>
      <p:ext uri="{BB962C8B-B14F-4D97-AF65-F5344CB8AC3E}">
        <p14:creationId xmlns:p14="http://schemas.microsoft.com/office/powerpoint/2010/main" val="2790045031"/>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Independent Component Analysis</a:t>
            </a:r>
            <a:r>
              <a:rPr lang="zh-CN" altLang="en-US" sz="3200" b="1" dirty="0"/>
              <a:t> </a:t>
            </a:r>
            <a:r>
              <a:rPr lang="en-US" altLang="zh-CN" sz="3200" b="1" dirty="0"/>
              <a:t>Framework</a:t>
            </a:r>
          </a:p>
        </p:txBody>
      </p:sp>
      <p:sp>
        <p:nvSpPr>
          <p:cNvPr id="4" name="文本框 3">
            <a:extLst>
              <a:ext uri="{FF2B5EF4-FFF2-40B4-BE49-F238E27FC236}">
                <a16:creationId xmlns:a16="http://schemas.microsoft.com/office/drawing/2014/main" id="{6901A4FD-4965-48BA-B060-3F5A1C8B924D}"/>
              </a:ext>
            </a:extLst>
          </p:cNvPr>
          <p:cNvSpPr txBox="1"/>
          <p:nvPr/>
        </p:nvSpPr>
        <p:spPr>
          <a:xfrm>
            <a:off x="263353" y="954260"/>
            <a:ext cx="11737304" cy="830997"/>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One</a:t>
            </a:r>
            <a:r>
              <a:rPr lang="zh-CN" altLang="en-US" sz="2400" dirty="0"/>
              <a:t> </a:t>
            </a:r>
            <a:r>
              <a:rPr lang="en-US" altLang="zh-CN" sz="2400" dirty="0"/>
              <a:t>potential</a:t>
            </a:r>
            <a:r>
              <a:rPr lang="zh-CN" altLang="en-US" sz="2400" dirty="0"/>
              <a:t> </a:t>
            </a:r>
            <a:r>
              <a:rPr lang="en-US" altLang="zh-CN" sz="2400" dirty="0"/>
              <a:t>formalization:</a:t>
            </a:r>
            <a:r>
              <a:rPr lang="zh-CN" altLang="en-US" sz="2400" dirty="0"/>
              <a:t> </a:t>
            </a:r>
            <a:r>
              <a:rPr lang="en-US" altLang="zh-CN" sz="2400" dirty="0"/>
              <a:t>Disentanglement via Independent Component Analysis</a:t>
            </a:r>
          </a:p>
          <a:p>
            <a:pPr marL="285750" indent="-285750">
              <a:buFont typeface="Wingdings" panose="05000000000000000000" pitchFamily="2" charset="2"/>
              <a:buChar char="Ø"/>
              <a:defRPr/>
            </a:pPr>
            <a:endParaRPr lang="en-US" altLang="zh-CN" sz="2400" dirty="0"/>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5</a:t>
            </a:fld>
            <a:endParaRPr lang="zh-CN" altLang="en-US"/>
          </a:p>
        </p:txBody>
      </p:sp>
      <p:pic>
        <p:nvPicPr>
          <p:cNvPr id="4102" name="Picture 6">
            <a:extLst>
              <a:ext uri="{FF2B5EF4-FFF2-40B4-BE49-F238E27FC236}">
                <a16:creationId xmlns:a16="http://schemas.microsoft.com/office/drawing/2014/main" id="{9C34141B-D3DF-BA2D-8608-5EBE2CCDA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92" y="3024934"/>
            <a:ext cx="9073008" cy="36965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DFC06D-B37E-ADCA-3BBA-638A3ABBFC52}"/>
              </a:ext>
            </a:extLst>
          </p:cNvPr>
          <p:cNvPicPr>
            <a:picLocks noChangeAspect="1"/>
          </p:cNvPicPr>
          <p:nvPr/>
        </p:nvPicPr>
        <p:blipFill>
          <a:blip r:embed="rId5"/>
          <a:stretch>
            <a:fillRect/>
          </a:stretch>
        </p:blipFill>
        <p:spPr>
          <a:xfrm>
            <a:off x="573286" y="1648459"/>
            <a:ext cx="9893300" cy="1117600"/>
          </a:xfrm>
          <a:prstGeom prst="rect">
            <a:avLst/>
          </a:prstGeom>
        </p:spPr>
      </p:pic>
      <p:sp>
        <p:nvSpPr>
          <p:cNvPr id="28" name="TextBox 27">
            <a:extLst>
              <a:ext uri="{FF2B5EF4-FFF2-40B4-BE49-F238E27FC236}">
                <a16:creationId xmlns:a16="http://schemas.microsoft.com/office/drawing/2014/main" id="{3B235F08-EBBD-5420-D415-C054B195BA77}"/>
              </a:ext>
            </a:extLst>
          </p:cNvPr>
          <p:cNvSpPr txBox="1"/>
          <p:nvPr/>
        </p:nvSpPr>
        <p:spPr>
          <a:xfrm>
            <a:off x="9840416" y="5813567"/>
            <a:ext cx="1872208" cy="369332"/>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[Credit to </a:t>
            </a:r>
            <a:r>
              <a:rPr lang="en-US" sz="1800" b="0" i="0" u="none" strike="noStrike" dirty="0" err="1">
                <a:solidFill>
                  <a:srgbClr val="000000"/>
                </a:solidFill>
                <a:effectLst/>
                <a:latin typeface="Arial" panose="020B0604020202020204" pitchFamily="34" charset="0"/>
              </a:rPr>
              <a:t>Kun</a:t>
            </a:r>
            <a:r>
              <a:rPr lang="en-US" sz="1800" b="0" i="0" u="none" strike="noStrike" dirty="0">
                <a:solidFill>
                  <a:srgbClr val="000000"/>
                </a:solidFill>
                <a:effectLst/>
                <a:latin typeface="Arial" panose="020B0604020202020204" pitchFamily="34" charset="0"/>
              </a:rPr>
              <a:t>]</a:t>
            </a:r>
            <a:endParaRPr lang="en-CN" dirty="0"/>
          </a:p>
        </p:txBody>
      </p:sp>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64D141C3-6A79-B124-C540-E16CF05EEF6F}"/>
                  </a:ext>
                </a:extLst>
              </p14:cNvPr>
              <p14:cNvContentPartPr/>
              <p14:nvPr/>
            </p14:nvContentPartPr>
            <p14:xfrm>
              <a:off x="420480" y="1937520"/>
              <a:ext cx="1067760" cy="1224000"/>
            </p14:xfrm>
          </p:contentPart>
        </mc:Choice>
        <mc:Fallback>
          <p:pic>
            <p:nvPicPr>
              <p:cNvPr id="9" name="Ink 8">
                <a:extLst>
                  <a:ext uri="{FF2B5EF4-FFF2-40B4-BE49-F238E27FC236}">
                    <a16:creationId xmlns:a16="http://schemas.microsoft.com/office/drawing/2014/main" id="{64D141C3-6A79-B124-C540-E16CF05EEF6F}"/>
                  </a:ext>
                </a:extLst>
              </p:cNvPr>
              <p:cNvPicPr/>
              <p:nvPr/>
            </p:nvPicPr>
            <p:blipFill>
              <a:blip r:embed="rId7"/>
              <a:stretch>
                <a:fillRect/>
              </a:stretch>
            </p:blipFill>
            <p:spPr>
              <a:xfrm>
                <a:off x="404640" y="1874160"/>
                <a:ext cx="1099080" cy="1350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AFEE5BB2-58F1-682D-1878-9A4708D65918}"/>
                  </a:ext>
                </a:extLst>
              </p14:cNvPr>
              <p14:cNvContentPartPr/>
              <p14:nvPr/>
            </p14:nvContentPartPr>
            <p14:xfrm>
              <a:off x="3784680" y="2882160"/>
              <a:ext cx="803880" cy="15480"/>
            </p14:xfrm>
          </p:contentPart>
        </mc:Choice>
        <mc:Fallback>
          <p:pic>
            <p:nvPicPr>
              <p:cNvPr id="10" name="Ink 9">
                <a:extLst>
                  <a:ext uri="{FF2B5EF4-FFF2-40B4-BE49-F238E27FC236}">
                    <a16:creationId xmlns:a16="http://schemas.microsoft.com/office/drawing/2014/main" id="{AFEE5BB2-58F1-682D-1878-9A4708D65918}"/>
                  </a:ext>
                </a:extLst>
              </p:cNvPr>
              <p:cNvPicPr/>
              <p:nvPr/>
            </p:nvPicPr>
            <p:blipFill>
              <a:blip r:embed="rId9"/>
              <a:stretch>
                <a:fillRect/>
              </a:stretch>
            </p:blipFill>
            <p:spPr>
              <a:xfrm>
                <a:off x="3768840" y="2818800"/>
                <a:ext cx="8352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5DE59A4F-E889-BBF1-3C85-C9D660B5FED0}"/>
                  </a:ext>
                </a:extLst>
              </p14:cNvPr>
              <p14:cNvContentPartPr/>
              <p14:nvPr/>
            </p14:nvContentPartPr>
            <p14:xfrm>
              <a:off x="2122920" y="3122640"/>
              <a:ext cx="360" cy="360"/>
            </p14:xfrm>
          </p:contentPart>
        </mc:Choice>
        <mc:Fallback>
          <p:pic>
            <p:nvPicPr>
              <p:cNvPr id="11" name="Ink 10">
                <a:extLst>
                  <a:ext uri="{FF2B5EF4-FFF2-40B4-BE49-F238E27FC236}">
                    <a16:creationId xmlns:a16="http://schemas.microsoft.com/office/drawing/2014/main" id="{5DE59A4F-E889-BBF1-3C85-C9D660B5FED0}"/>
                  </a:ext>
                </a:extLst>
              </p:cNvPr>
              <p:cNvPicPr/>
              <p:nvPr/>
            </p:nvPicPr>
            <p:blipFill>
              <a:blip r:embed="rId11"/>
              <a:stretch>
                <a:fillRect/>
              </a:stretch>
            </p:blipFill>
            <p:spPr>
              <a:xfrm>
                <a:off x="2107080" y="3059280"/>
                <a:ext cx="31680" cy="127080"/>
              </a:xfrm>
              <a:prstGeom prst="rect">
                <a:avLst/>
              </a:prstGeom>
            </p:spPr>
          </p:pic>
        </mc:Fallback>
      </mc:AlternateContent>
    </p:spTree>
    <p:custDataLst>
      <p:tags r:id="rId1"/>
    </p:custDataLst>
    <p:extLst>
      <p:ext uri="{BB962C8B-B14F-4D97-AF65-F5344CB8AC3E}">
        <p14:creationId xmlns:p14="http://schemas.microsoft.com/office/powerpoint/2010/main" val="1229179738"/>
      </p:ext>
    </p:extLst>
  </p:cSld>
  <p:clrMapOvr>
    <a:masterClrMapping/>
  </p:clrMapOvr>
  <mc:AlternateContent xmlns:mc="http://schemas.openxmlformats.org/markup-compatibility/2006">
    <mc:Choice xmlns:p14="http://schemas.microsoft.com/office/powerpoint/2010/main" Requires="p14">
      <p:transition p14:dur="0" advTm="41687"/>
    </mc:Choice>
    <mc:Fallback>
      <p:transition advTm="4168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Causal</a:t>
            </a:r>
            <a:r>
              <a:rPr lang="zh-CN" altLang="en-US" sz="3200" b="1" dirty="0"/>
              <a:t> </a:t>
            </a:r>
            <a:r>
              <a:rPr lang="en-US" altLang="zh-CN" sz="3200" b="1" dirty="0"/>
              <a:t>Representation</a:t>
            </a:r>
            <a:r>
              <a:rPr lang="zh-CN" altLang="en-US" sz="3200" b="1" dirty="0"/>
              <a:t> </a:t>
            </a:r>
            <a:r>
              <a:rPr lang="en-US" altLang="zh-CN" sz="3200" b="1" dirty="0"/>
              <a:t>Learning</a:t>
            </a:r>
            <a:r>
              <a:rPr lang="zh-CN" altLang="en-US" sz="3200" b="1" dirty="0"/>
              <a:t> </a:t>
            </a:r>
            <a:r>
              <a:rPr lang="en-US" altLang="zh-CN" sz="3200" b="1" dirty="0"/>
              <a:t>is</a:t>
            </a:r>
            <a:r>
              <a:rPr lang="zh-CN" altLang="en-US" sz="3200" b="1" dirty="0"/>
              <a:t> </a:t>
            </a:r>
            <a:r>
              <a:rPr lang="en-US" altLang="zh-CN" sz="3200" b="1" dirty="0"/>
              <a:t>Hard</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6</a:t>
            </a:fld>
            <a:endParaRPr lang="zh-CN" altLang="en-US"/>
          </a:p>
        </p:txBody>
      </p:sp>
      <p:pic>
        <p:nvPicPr>
          <p:cNvPr id="8" name="Picture 7">
            <a:extLst>
              <a:ext uri="{FF2B5EF4-FFF2-40B4-BE49-F238E27FC236}">
                <a16:creationId xmlns:a16="http://schemas.microsoft.com/office/drawing/2014/main" id="{9DED37F5-2F7B-D3F4-9A16-4FAD0490662C}"/>
              </a:ext>
            </a:extLst>
          </p:cNvPr>
          <p:cNvPicPr>
            <a:picLocks noChangeAspect="1"/>
          </p:cNvPicPr>
          <p:nvPr/>
        </p:nvPicPr>
        <p:blipFill rotWithShape="1">
          <a:blip r:embed="rId4"/>
          <a:srcRect r="49453"/>
          <a:stretch/>
        </p:blipFill>
        <p:spPr>
          <a:xfrm>
            <a:off x="398886" y="1777754"/>
            <a:ext cx="2763883" cy="2520000"/>
          </a:xfrm>
          <a:prstGeom prst="rect">
            <a:avLst/>
          </a:prstGeom>
        </p:spPr>
      </p:pic>
      <p:pic>
        <p:nvPicPr>
          <p:cNvPr id="9" name="Picture 8">
            <a:extLst>
              <a:ext uri="{FF2B5EF4-FFF2-40B4-BE49-F238E27FC236}">
                <a16:creationId xmlns:a16="http://schemas.microsoft.com/office/drawing/2014/main" id="{CE043FE5-FC06-9566-3803-175120100620}"/>
              </a:ext>
            </a:extLst>
          </p:cNvPr>
          <p:cNvPicPr>
            <a:picLocks noChangeAspect="1"/>
          </p:cNvPicPr>
          <p:nvPr/>
        </p:nvPicPr>
        <p:blipFill rotWithShape="1">
          <a:blip r:embed="rId5"/>
          <a:srcRect r="48873"/>
          <a:stretch/>
        </p:blipFill>
        <p:spPr>
          <a:xfrm>
            <a:off x="392120" y="4365384"/>
            <a:ext cx="2742790" cy="2520000"/>
          </a:xfrm>
          <a:prstGeom prst="rect">
            <a:avLst/>
          </a:prstGeom>
        </p:spPr>
      </p:pic>
      <p:sp>
        <p:nvSpPr>
          <p:cNvPr id="11" name="Left-Up Arrow 10">
            <a:extLst>
              <a:ext uri="{FF2B5EF4-FFF2-40B4-BE49-F238E27FC236}">
                <a16:creationId xmlns:a16="http://schemas.microsoft.com/office/drawing/2014/main" id="{4CCC0140-95E7-C97D-9BBE-DDDE5C6B3D5B}"/>
              </a:ext>
            </a:extLst>
          </p:cNvPr>
          <p:cNvSpPr/>
          <p:nvPr/>
        </p:nvSpPr>
        <p:spPr bwMode="auto">
          <a:xfrm flipH="1">
            <a:off x="1885701" y="2479968"/>
            <a:ext cx="577861" cy="480086"/>
          </a:xfrm>
          <a:prstGeom prst="leftUpArrow">
            <a:avLst>
              <a:gd name="adj1" fmla="val 7222"/>
              <a:gd name="adj2" fmla="val 10397"/>
              <a:gd name="adj3" fmla="val 18651"/>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 name="Left-Up Arrow 11">
            <a:extLst>
              <a:ext uri="{FF2B5EF4-FFF2-40B4-BE49-F238E27FC236}">
                <a16:creationId xmlns:a16="http://schemas.microsoft.com/office/drawing/2014/main" id="{9F7BDD9E-5FEA-60C4-9BF1-84BC51EC5F98}"/>
              </a:ext>
            </a:extLst>
          </p:cNvPr>
          <p:cNvSpPr/>
          <p:nvPr/>
        </p:nvSpPr>
        <p:spPr bwMode="auto">
          <a:xfrm rot="19156219" flipH="1">
            <a:off x="1646351" y="5069794"/>
            <a:ext cx="533400" cy="533400"/>
          </a:xfrm>
          <a:prstGeom prst="leftUpArrow">
            <a:avLst>
              <a:gd name="adj1" fmla="val 7222"/>
              <a:gd name="adj2" fmla="val 10397"/>
              <a:gd name="adj3" fmla="val 18651"/>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13" name="Picture 12">
            <a:extLst>
              <a:ext uri="{FF2B5EF4-FFF2-40B4-BE49-F238E27FC236}">
                <a16:creationId xmlns:a16="http://schemas.microsoft.com/office/drawing/2014/main" id="{39FC2CA2-228A-B4B6-C50A-9C1745AC0E42}"/>
              </a:ext>
            </a:extLst>
          </p:cNvPr>
          <p:cNvPicPr>
            <a:picLocks noChangeAspect="1"/>
          </p:cNvPicPr>
          <p:nvPr/>
        </p:nvPicPr>
        <p:blipFill>
          <a:blip r:embed="rId6"/>
          <a:stretch>
            <a:fillRect/>
          </a:stretch>
        </p:blipFill>
        <p:spPr>
          <a:xfrm>
            <a:off x="9267244" y="2461790"/>
            <a:ext cx="1129620" cy="324000"/>
          </a:xfrm>
          <a:prstGeom prst="rect">
            <a:avLst/>
          </a:prstGeom>
        </p:spPr>
      </p:pic>
      <p:pic>
        <p:nvPicPr>
          <p:cNvPr id="14" name="Picture 13">
            <a:extLst>
              <a:ext uri="{FF2B5EF4-FFF2-40B4-BE49-F238E27FC236}">
                <a16:creationId xmlns:a16="http://schemas.microsoft.com/office/drawing/2014/main" id="{CB7FE402-5C88-BCEC-456E-7A2CD89EB217}"/>
              </a:ext>
            </a:extLst>
          </p:cNvPr>
          <p:cNvPicPr>
            <a:picLocks noChangeAspect="1"/>
          </p:cNvPicPr>
          <p:nvPr/>
        </p:nvPicPr>
        <p:blipFill>
          <a:blip r:embed="rId7"/>
          <a:stretch>
            <a:fillRect/>
          </a:stretch>
        </p:blipFill>
        <p:spPr>
          <a:xfrm>
            <a:off x="7074708" y="2454769"/>
            <a:ext cx="1534735" cy="324000"/>
          </a:xfrm>
          <a:prstGeom prst="rect">
            <a:avLst/>
          </a:prstGeom>
        </p:spPr>
      </p:pic>
      <p:pic>
        <p:nvPicPr>
          <p:cNvPr id="15" name="Picture 14">
            <a:extLst>
              <a:ext uri="{FF2B5EF4-FFF2-40B4-BE49-F238E27FC236}">
                <a16:creationId xmlns:a16="http://schemas.microsoft.com/office/drawing/2014/main" id="{65F57B32-BC62-B383-8D8C-C429F9F803C6}"/>
              </a:ext>
            </a:extLst>
          </p:cNvPr>
          <p:cNvPicPr>
            <a:picLocks noChangeAspect="1"/>
          </p:cNvPicPr>
          <p:nvPr/>
        </p:nvPicPr>
        <p:blipFill>
          <a:blip r:embed="rId8"/>
          <a:stretch>
            <a:fillRect/>
          </a:stretch>
        </p:blipFill>
        <p:spPr>
          <a:xfrm>
            <a:off x="7074708" y="3931521"/>
            <a:ext cx="1264866" cy="360000"/>
          </a:xfrm>
          <a:prstGeom prst="rect">
            <a:avLst/>
          </a:prstGeom>
        </p:spPr>
      </p:pic>
      <p:pic>
        <p:nvPicPr>
          <p:cNvPr id="17" name="Picture 16">
            <a:extLst>
              <a:ext uri="{FF2B5EF4-FFF2-40B4-BE49-F238E27FC236}">
                <a16:creationId xmlns:a16="http://schemas.microsoft.com/office/drawing/2014/main" id="{C0363C42-3E11-0CFE-BD3A-9BFF1C75ACDD}"/>
              </a:ext>
            </a:extLst>
          </p:cNvPr>
          <p:cNvPicPr>
            <a:picLocks noChangeAspect="1"/>
          </p:cNvPicPr>
          <p:nvPr/>
        </p:nvPicPr>
        <p:blipFill rotWithShape="1">
          <a:blip r:embed="rId4"/>
          <a:srcRect l="50769"/>
          <a:stretch/>
        </p:blipFill>
        <p:spPr>
          <a:xfrm>
            <a:off x="3503712" y="1754916"/>
            <a:ext cx="2691914" cy="2520000"/>
          </a:xfrm>
          <a:prstGeom prst="rect">
            <a:avLst/>
          </a:prstGeom>
        </p:spPr>
      </p:pic>
      <p:pic>
        <p:nvPicPr>
          <p:cNvPr id="18" name="Picture 17">
            <a:extLst>
              <a:ext uri="{FF2B5EF4-FFF2-40B4-BE49-F238E27FC236}">
                <a16:creationId xmlns:a16="http://schemas.microsoft.com/office/drawing/2014/main" id="{B8334D4F-7946-DCC3-A2B0-523396129190}"/>
              </a:ext>
            </a:extLst>
          </p:cNvPr>
          <p:cNvPicPr>
            <a:picLocks noChangeAspect="1"/>
          </p:cNvPicPr>
          <p:nvPr/>
        </p:nvPicPr>
        <p:blipFill rotWithShape="1">
          <a:blip r:embed="rId5"/>
          <a:srcRect l="51102" r="-49"/>
          <a:stretch/>
        </p:blipFill>
        <p:spPr>
          <a:xfrm>
            <a:off x="3539103" y="4359355"/>
            <a:ext cx="2625852" cy="2520000"/>
          </a:xfrm>
          <a:prstGeom prst="rect">
            <a:avLst/>
          </a:prstGeom>
        </p:spPr>
      </p:pic>
      <p:pic>
        <p:nvPicPr>
          <p:cNvPr id="19" name="Picture 18">
            <a:extLst>
              <a:ext uri="{FF2B5EF4-FFF2-40B4-BE49-F238E27FC236}">
                <a16:creationId xmlns:a16="http://schemas.microsoft.com/office/drawing/2014/main" id="{3A23E46E-EB99-AA3E-474C-6760F6751E09}"/>
              </a:ext>
            </a:extLst>
          </p:cNvPr>
          <p:cNvPicPr>
            <a:picLocks noChangeAspect="1"/>
          </p:cNvPicPr>
          <p:nvPr/>
        </p:nvPicPr>
        <p:blipFill>
          <a:blip r:embed="rId9"/>
          <a:stretch>
            <a:fillRect/>
          </a:stretch>
        </p:blipFill>
        <p:spPr>
          <a:xfrm>
            <a:off x="9267244" y="3941005"/>
            <a:ext cx="1129622" cy="324000"/>
          </a:xfrm>
          <a:prstGeom prst="rect">
            <a:avLst/>
          </a:prstGeom>
        </p:spPr>
      </p:pic>
      <p:pic>
        <p:nvPicPr>
          <p:cNvPr id="20" name="Picture 19">
            <a:extLst>
              <a:ext uri="{FF2B5EF4-FFF2-40B4-BE49-F238E27FC236}">
                <a16:creationId xmlns:a16="http://schemas.microsoft.com/office/drawing/2014/main" id="{F608E5F9-C3ED-12F6-AD58-B7DB94F3FC76}"/>
              </a:ext>
            </a:extLst>
          </p:cNvPr>
          <p:cNvPicPr>
            <a:picLocks noChangeAspect="1"/>
          </p:cNvPicPr>
          <p:nvPr/>
        </p:nvPicPr>
        <p:blipFill>
          <a:blip r:embed="rId10"/>
          <a:stretch>
            <a:fillRect/>
          </a:stretch>
        </p:blipFill>
        <p:spPr>
          <a:xfrm>
            <a:off x="7074708" y="4418212"/>
            <a:ext cx="2942270" cy="324000"/>
          </a:xfrm>
          <a:prstGeom prst="rect">
            <a:avLst/>
          </a:prstGeom>
        </p:spPr>
      </p:pic>
      <p:sp>
        <p:nvSpPr>
          <p:cNvPr id="21" name="文本框 3">
            <a:extLst>
              <a:ext uri="{FF2B5EF4-FFF2-40B4-BE49-F238E27FC236}">
                <a16:creationId xmlns:a16="http://schemas.microsoft.com/office/drawing/2014/main" id="{B50EE37C-4FCA-2DD5-6760-7A0D3863727E}"/>
              </a:ext>
            </a:extLst>
          </p:cNvPr>
          <p:cNvSpPr txBox="1"/>
          <p:nvPr/>
        </p:nvSpPr>
        <p:spPr>
          <a:xfrm>
            <a:off x="263353" y="954260"/>
            <a:ext cx="11737304" cy="830997"/>
          </a:xfrm>
          <a:prstGeom prst="rect">
            <a:avLst/>
          </a:prstGeom>
          <a:noFill/>
        </p:spPr>
        <p:txBody>
          <a:bodyPr wrap="square" rtlCol="0">
            <a:spAutoFit/>
          </a:bodyPr>
          <a:lstStyle/>
          <a:p>
            <a:pPr marL="285750" indent="-285750">
              <a:buFont typeface="Wingdings" panose="05000000000000000000" pitchFamily="2" charset="2"/>
              <a:buChar char="Ø"/>
              <a:defRPr/>
            </a:pPr>
            <a:r>
              <a:rPr lang="en-CN" altLang="zh-CN" sz="2400" dirty="0"/>
              <a:t>For</a:t>
            </a:r>
            <a:r>
              <a:rPr lang="zh-CN" altLang="en-US" sz="2400" dirty="0"/>
              <a:t> </a:t>
            </a:r>
            <a:r>
              <a:rPr lang="en-US" altLang="zh-CN" sz="2400" dirty="0"/>
              <a:t>the</a:t>
            </a:r>
            <a:r>
              <a:rPr lang="zh-CN" altLang="en-US" sz="2400" dirty="0"/>
              <a:t> </a:t>
            </a:r>
            <a:r>
              <a:rPr lang="en-US" altLang="zh-CN" sz="2400" dirty="0"/>
              <a:t>linear</a:t>
            </a:r>
            <a:r>
              <a:rPr lang="zh-CN" altLang="en-US" sz="2400" dirty="0"/>
              <a:t> </a:t>
            </a:r>
            <a:r>
              <a:rPr lang="en-US" altLang="zh-CN" sz="2400" dirty="0"/>
              <a:t>Gaussian</a:t>
            </a:r>
            <a:r>
              <a:rPr lang="zh-CN" altLang="en-US" sz="2400" dirty="0"/>
              <a:t> </a:t>
            </a:r>
            <a:r>
              <a:rPr lang="en-US" altLang="zh-CN" sz="2400" dirty="0"/>
              <a:t>case,</a:t>
            </a:r>
            <a:r>
              <a:rPr lang="zh-CN" altLang="en-US" sz="2400" dirty="0"/>
              <a:t> </a:t>
            </a:r>
            <a:r>
              <a:rPr lang="en-US" altLang="zh-CN" sz="2400" dirty="0"/>
              <a:t>when</a:t>
            </a:r>
            <a:r>
              <a:rPr lang="zh-CN" altLang="en-US" sz="2400" dirty="0"/>
              <a:t> </a:t>
            </a:r>
            <a:r>
              <a:rPr lang="en-US" altLang="zh-CN" sz="2400" dirty="0"/>
              <a:t>we</a:t>
            </a:r>
            <a:r>
              <a:rPr lang="zh-CN" altLang="en-US" sz="2400" dirty="0"/>
              <a:t> </a:t>
            </a:r>
            <a:r>
              <a:rPr lang="en-US" altLang="zh-CN" sz="2400" dirty="0"/>
              <a:t>add</a:t>
            </a:r>
            <a:r>
              <a:rPr lang="zh-CN" altLang="en-US" sz="2400" dirty="0"/>
              <a:t> </a:t>
            </a:r>
            <a:r>
              <a:rPr lang="en-US" altLang="zh-CN" sz="2400" dirty="0"/>
              <a:t>a</a:t>
            </a:r>
            <a:r>
              <a:rPr lang="zh-CN" altLang="en-US" sz="2400" dirty="0"/>
              <a:t> </a:t>
            </a:r>
            <a:r>
              <a:rPr lang="en-US" altLang="zh-CN" sz="2400" dirty="0"/>
              <a:t>rotation</a:t>
            </a:r>
            <a:r>
              <a:rPr lang="zh-CN" altLang="en-US" sz="2400" dirty="0"/>
              <a:t> </a:t>
            </a:r>
            <a:r>
              <a:rPr lang="en-US" altLang="zh-CN" sz="2400" dirty="0"/>
              <a:t>on</a:t>
            </a:r>
            <a:r>
              <a:rPr lang="zh-CN" altLang="en-US" sz="2400" dirty="0"/>
              <a:t> </a:t>
            </a:r>
            <a:r>
              <a:rPr lang="en-US" altLang="zh-CN" sz="2400" dirty="0"/>
              <a:t>the latent</a:t>
            </a:r>
            <a:r>
              <a:rPr lang="zh-CN" altLang="en-US" sz="2400" dirty="0"/>
              <a:t> </a:t>
            </a:r>
            <a:r>
              <a:rPr lang="en-US" altLang="zh-CN" sz="2400" dirty="0"/>
              <a:t>variable,</a:t>
            </a:r>
            <a:r>
              <a:rPr lang="zh-CN" altLang="en-US" sz="2400" dirty="0"/>
              <a:t> </a:t>
            </a:r>
            <a:r>
              <a:rPr lang="en-US" altLang="zh-CN" sz="2400" dirty="0"/>
              <a:t>the</a:t>
            </a:r>
            <a:r>
              <a:rPr lang="zh-CN" altLang="en-US" sz="2400" dirty="0"/>
              <a:t> </a:t>
            </a:r>
            <a:r>
              <a:rPr lang="en-US" altLang="zh-CN" sz="2400" dirty="0"/>
              <a:t>generated</a:t>
            </a:r>
            <a:r>
              <a:rPr lang="zh-CN" altLang="en-US" sz="2400" dirty="0"/>
              <a:t> </a:t>
            </a:r>
            <a:r>
              <a:rPr lang="en-US" altLang="zh-CN" sz="2400" dirty="0"/>
              <a:t>observation</a:t>
            </a:r>
            <a:r>
              <a:rPr lang="zh-CN" altLang="en-US" sz="2400" dirty="0"/>
              <a:t> </a:t>
            </a:r>
            <a:r>
              <a:rPr lang="en-US" altLang="zh-CN" sz="2400" dirty="0"/>
              <a:t>distribution</a:t>
            </a:r>
            <a:r>
              <a:rPr lang="zh-CN" altLang="en-US" sz="2400" dirty="0"/>
              <a:t> </a:t>
            </a:r>
            <a:r>
              <a:rPr lang="en-US" altLang="zh-CN" sz="2400" dirty="0"/>
              <a:t>is</a:t>
            </a:r>
            <a:r>
              <a:rPr lang="zh-CN" altLang="en-US" sz="2400" dirty="0"/>
              <a:t> </a:t>
            </a:r>
            <a:r>
              <a:rPr lang="en-US" altLang="zh-CN" sz="2400" dirty="0"/>
              <a:t>unchanged.</a:t>
            </a:r>
          </a:p>
        </p:txBody>
      </p:sp>
      <p:sp>
        <p:nvSpPr>
          <p:cNvPr id="22" name="文本框 3">
            <a:extLst>
              <a:ext uri="{FF2B5EF4-FFF2-40B4-BE49-F238E27FC236}">
                <a16:creationId xmlns:a16="http://schemas.microsoft.com/office/drawing/2014/main" id="{7A46FA5C-2424-0FD4-71BD-D090C7A81353}"/>
              </a:ext>
            </a:extLst>
          </p:cNvPr>
          <p:cNvSpPr txBox="1"/>
          <p:nvPr/>
        </p:nvSpPr>
        <p:spPr>
          <a:xfrm>
            <a:off x="6518072" y="1923321"/>
            <a:ext cx="4660837" cy="461665"/>
          </a:xfrm>
          <a:prstGeom prst="rect">
            <a:avLst/>
          </a:prstGeom>
          <a:noFill/>
        </p:spPr>
        <p:txBody>
          <a:bodyPr wrap="square" rtlCol="0">
            <a:spAutoFit/>
          </a:bodyPr>
          <a:lstStyle/>
          <a:p>
            <a:pPr marL="342900" indent="-342900">
              <a:buFont typeface="Wingdings" pitchFamily="2" charset="2"/>
              <a:buChar char="Ø"/>
              <a:defRPr/>
            </a:pPr>
            <a:r>
              <a:rPr lang="en-US" altLang="zh-CN" sz="2400" dirty="0"/>
              <a:t>Original</a:t>
            </a:r>
            <a:r>
              <a:rPr lang="zh-CN" altLang="en-US" sz="2400" dirty="0"/>
              <a:t> </a:t>
            </a:r>
            <a:r>
              <a:rPr lang="en-US" altLang="zh-CN" sz="2400" dirty="0"/>
              <a:t>generation</a:t>
            </a:r>
            <a:r>
              <a:rPr lang="zh-CN" altLang="en-US" sz="2400" dirty="0"/>
              <a:t> </a:t>
            </a:r>
            <a:r>
              <a:rPr lang="en-US" altLang="zh-CN" sz="2400" dirty="0"/>
              <a:t>process</a:t>
            </a:r>
          </a:p>
        </p:txBody>
      </p:sp>
      <p:sp>
        <p:nvSpPr>
          <p:cNvPr id="23" name="文本框 3">
            <a:extLst>
              <a:ext uri="{FF2B5EF4-FFF2-40B4-BE49-F238E27FC236}">
                <a16:creationId xmlns:a16="http://schemas.microsoft.com/office/drawing/2014/main" id="{9AC089A3-557B-6A1B-ADD0-F805E61D13AC}"/>
              </a:ext>
            </a:extLst>
          </p:cNvPr>
          <p:cNvSpPr txBox="1"/>
          <p:nvPr/>
        </p:nvSpPr>
        <p:spPr>
          <a:xfrm>
            <a:off x="6504280" y="3068960"/>
            <a:ext cx="5521258" cy="830997"/>
          </a:xfrm>
          <a:prstGeom prst="rect">
            <a:avLst/>
          </a:prstGeom>
          <a:noFill/>
        </p:spPr>
        <p:txBody>
          <a:bodyPr wrap="square" rtlCol="0">
            <a:spAutoFit/>
          </a:bodyPr>
          <a:lstStyle/>
          <a:p>
            <a:pPr marL="342900" indent="-342900">
              <a:buFont typeface="Wingdings" pitchFamily="2" charset="2"/>
              <a:buChar char="Ø"/>
              <a:defRPr/>
            </a:pPr>
            <a:r>
              <a:rPr lang="en-US" altLang="zh-CN" sz="2400" dirty="0"/>
              <a:t>Adding</a:t>
            </a:r>
            <a:r>
              <a:rPr lang="zh-CN" altLang="en-US" sz="2400" dirty="0"/>
              <a:t> </a:t>
            </a:r>
            <a:r>
              <a:rPr lang="en-US" altLang="zh-CN" sz="2400" dirty="0"/>
              <a:t>a</a:t>
            </a:r>
            <a:r>
              <a:rPr lang="zh-CN" altLang="en-US" sz="2400" dirty="0"/>
              <a:t> </a:t>
            </a:r>
            <a:r>
              <a:rPr lang="en-US" altLang="zh-CN" sz="2400" dirty="0"/>
              <a:t>rotation</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latent</a:t>
            </a:r>
            <a:r>
              <a:rPr lang="zh-CN" altLang="en-US" sz="2400" dirty="0"/>
              <a:t> </a:t>
            </a:r>
            <a:r>
              <a:rPr lang="en-US" altLang="zh-CN" sz="2400" dirty="0"/>
              <a:t>variable</a:t>
            </a:r>
            <a:r>
              <a:rPr lang="zh-CN" altLang="en-US" sz="2400" dirty="0"/>
              <a:t> </a:t>
            </a:r>
            <a:r>
              <a:rPr lang="en-US" altLang="zh-CN" sz="2400" dirty="0"/>
              <a:t>doesn’t</a:t>
            </a:r>
            <a:r>
              <a:rPr lang="zh-CN" altLang="en-US" sz="2400" dirty="0"/>
              <a:t> </a:t>
            </a:r>
            <a:r>
              <a:rPr lang="en-US" altLang="zh-CN" sz="2400" dirty="0"/>
              <a:t>change</a:t>
            </a:r>
            <a:r>
              <a:rPr lang="zh-CN" altLang="en-US" sz="2400" dirty="0"/>
              <a:t> </a:t>
            </a:r>
            <a:r>
              <a:rPr lang="en-US" altLang="zh-CN" sz="2400" dirty="0"/>
              <a:t>the</a:t>
            </a:r>
            <a:r>
              <a:rPr lang="zh-CN" altLang="en-US" sz="2400" dirty="0"/>
              <a:t> </a:t>
            </a:r>
            <a:r>
              <a:rPr lang="en-US" altLang="zh-CN" sz="2400" dirty="0"/>
              <a:t>observation</a:t>
            </a:r>
          </a:p>
        </p:txBody>
      </p:sp>
      <p:pic>
        <p:nvPicPr>
          <p:cNvPr id="24" name="Picture 23">
            <a:extLst>
              <a:ext uri="{FF2B5EF4-FFF2-40B4-BE49-F238E27FC236}">
                <a16:creationId xmlns:a16="http://schemas.microsoft.com/office/drawing/2014/main" id="{5F5F19CE-23E0-B492-2228-1CCE77D36657}"/>
              </a:ext>
            </a:extLst>
          </p:cNvPr>
          <p:cNvPicPr>
            <a:picLocks noChangeAspect="1"/>
          </p:cNvPicPr>
          <p:nvPr/>
        </p:nvPicPr>
        <p:blipFill>
          <a:blip r:embed="rId11"/>
          <a:stretch>
            <a:fillRect/>
          </a:stretch>
        </p:blipFill>
        <p:spPr>
          <a:xfrm>
            <a:off x="7074708" y="6093296"/>
            <a:ext cx="1271700" cy="324000"/>
          </a:xfrm>
          <a:prstGeom prst="rect">
            <a:avLst/>
          </a:prstGeom>
        </p:spPr>
      </p:pic>
      <p:pic>
        <p:nvPicPr>
          <p:cNvPr id="25" name="Picture 24">
            <a:extLst>
              <a:ext uri="{FF2B5EF4-FFF2-40B4-BE49-F238E27FC236}">
                <a16:creationId xmlns:a16="http://schemas.microsoft.com/office/drawing/2014/main" id="{A990B613-2208-6E6E-5DB6-4265AC482587}"/>
              </a:ext>
            </a:extLst>
          </p:cNvPr>
          <p:cNvPicPr>
            <a:picLocks noChangeAspect="1"/>
          </p:cNvPicPr>
          <p:nvPr/>
        </p:nvPicPr>
        <p:blipFill>
          <a:blip r:embed="rId12"/>
          <a:stretch>
            <a:fillRect/>
          </a:stretch>
        </p:blipFill>
        <p:spPr>
          <a:xfrm>
            <a:off x="9267244" y="6113858"/>
            <a:ext cx="1725300" cy="324000"/>
          </a:xfrm>
          <a:prstGeom prst="rect">
            <a:avLst/>
          </a:prstGeom>
        </p:spPr>
      </p:pic>
      <p:sp>
        <p:nvSpPr>
          <p:cNvPr id="26" name="文本框 3">
            <a:extLst>
              <a:ext uri="{FF2B5EF4-FFF2-40B4-BE49-F238E27FC236}">
                <a16:creationId xmlns:a16="http://schemas.microsoft.com/office/drawing/2014/main" id="{DF537A93-AABF-377A-E7F8-EA5D9F96D1EE}"/>
              </a:ext>
            </a:extLst>
          </p:cNvPr>
          <p:cNvSpPr txBox="1"/>
          <p:nvPr/>
        </p:nvSpPr>
        <p:spPr>
          <a:xfrm>
            <a:off x="6456040" y="5201680"/>
            <a:ext cx="5400802" cy="830997"/>
          </a:xfrm>
          <a:prstGeom prst="rect">
            <a:avLst/>
          </a:prstGeom>
          <a:noFill/>
        </p:spPr>
        <p:txBody>
          <a:bodyPr wrap="square" rtlCol="0">
            <a:spAutoFit/>
          </a:bodyPr>
          <a:lstStyle/>
          <a:p>
            <a:pPr marL="342900" indent="-342900">
              <a:buFont typeface="Wingdings" pitchFamily="2" charset="2"/>
              <a:buChar char="Ø"/>
              <a:defRPr/>
            </a:pPr>
            <a:r>
              <a:rPr lang="en-US" altLang="zh-CN" sz="2400" dirty="0"/>
              <a:t>We</a:t>
            </a:r>
            <a:r>
              <a:rPr lang="zh-CN" altLang="en-US" sz="2400" dirty="0"/>
              <a:t> </a:t>
            </a:r>
            <a:r>
              <a:rPr lang="en-US" altLang="zh-CN" sz="2400" dirty="0"/>
              <a:t>may</a:t>
            </a:r>
            <a:r>
              <a:rPr lang="zh-CN" altLang="en-US" sz="2400" dirty="0"/>
              <a:t> </a:t>
            </a:r>
            <a:r>
              <a:rPr lang="en-US" altLang="zh-CN" sz="2400" dirty="0"/>
              <a:t>learn</a:t>
            </a:r>
            <a:r>
              <a:rPr lang="zh-CN" altLang="en-US" sz="2400" dirty="0"/>
              <a:t> </a:t>
            </a:r>
            <a:r>
              <a:rPr lang="en-US" altLang="zh-CN" sz="2400" dirty="0"/>
              <a:t>the</a:t>
            </a:r>
            <a:r>
              <a:rPr lang="zh-CN" altLang="en-US" sz="2400" dirty="0"/>
              <a:t> </a:t>
            </a:r>
            <a:r>
              <a:rPr lang="en-US" altLang="zh-CN" sz="2400" dirty="0"/>
              <a:t>representations</a:t>
            </a:r>
            <a:r>
              <a:rPr lang="zh-CN" altLang="en-US" sz="2400" dirty="0"/>
              <a:t> </a:t>
            </a:r>
            <a:r>
              <a:rPr lang="en-US" altLang="zh-CN" sz="2400" dirty="0"/>
              <a:t>with</a:t>
            </a:r>
            <a:r>
              <a:rPr lang="zh-CN" altLang="en-US" sz="2400" dirty="0"/>
              <a:t> </a:t>
            </a:r>
            <a:r>
              <a:rPr lang="en-US" altLang="zh-CN" sz="2400" dirty="0"/>
              <a:t>the</a:t>
            </a:r>
            <a:r>
              <a:rPr lang="zh-CN" altLang="en-US" sz="2400" dirty="0"/>
              <a:t> </a:t>
            </a:r>
            <a:r>
              <a:rPr lang="en-US" altLang="zh-CN" sz="2400" dirty="0"/>
              <a:t>entanglement</a:t>
            </a:r>
          </a:p>
        </p:txBody>
      </p:sp>
    </p:spTree>
    <p:custDataLst>
      <p:tags r:id="rId1"/>
    </p:custDataLst>
    <p:extLst>
      <p:ext uri="{BB962C8B-B14F-4D97-AF65-F5344CB8AC3E}">
        <p14:creationId xmlns:p14="http://schemas.microsoft.com/office/powerpoint/2010/main" val="3039124128"/>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3"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Causal</a:t>
            </a:r>
            <a:r>
              <a:rPr lang="zh-CN" altLang="en-US" sz="3200" b="1" dirty="0"/>
              <a:t> </a:t>
            </a:r>
            <a:r>
              <a:rPr lang="en-US" altLang="zh-CN" sz="3200" b="1" dirty="0"/>
              <a:t>Representation</a:t>
            </a:r>
            <a:r>
              <a:rPr lang="zh-CN" altLang="en-US" sz="3200" b="1" dirty="0"/>
              <a:t> </a:t>
            </a:r>
            <a:r>
              <a:rPr lang="en-US" altLang="zh-CN" sz="3200" b="1" dirty="0"/>
              <a:t>Learning</a:t>
            </a:r>
            <a:r>
              <a:rPr lang="zh-CN" altLang="en-US" sz="3200" b="1" dirty="0"/>
              <a:t> </a:t>
            </a:r>
            <a:r>
              <a:rPr lang="en-US" altLang="zh-CN" sz="3200" b="1" dirty="0"/>
              <a:t>Is</a:t>
            </a:r>
            <a:r>
              <a:rPr lang="zh-CN" altLang="en-US" sz="3200" b="1" dirty="0"/>
              <a:t> </a:t>
            </a:r>
            <a:r>
              <a:rPr lang="en-US" altLang="zh-CN" sz="3200" b="1" dirty="0"/>
              <a:t>Hard</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7</a:t>
            </a:fld>
            <a:endParaRPr lang="zh-CN" altLang="en-US"/>
          </a:p>
        </p:txBody>
      </p:sp>
      <p:sp>
        <p:nvSpPr>
          <p:cNvPr id="21" name="文本框 3">
            <a:extLst>
              <a:ext uri="{FF2B5EF4-FFF2-40B4-BE49-F238E27FC236}">
                <a16:creationId xmlns:a16="http://schemas.microsoft.com/office/drawing/2014/main" id="{B50EE37C-4FCA-2DD5-6760-7A0D3863727E}"/>
              </a:ext>
            </a:extLst>
          </p:cNvPr>
          <p:cNvSpPr txBox="1"/>
          <p:nvPr/>
        </p:nvSpPr>
        <p:spPr>
          <a:xfrm>
            <a:off x="263353" y="954260"/>
            <a:ext cx="11737304" cy="461665"/>
          </a:xfrm>
          <a:prstGeom prst="rect">
            <a:avLst/>
          </a:prstGeom>
          <a:noFill/>
        </p:spPr>
        <p:txBody>
          <a:bodyPr wrap="square" rtlCol="0">
            <a:spAutoFit/>
          </a:bodyPr>
          <a:lstStyle/>
          <a:p>
            <a:pPr marL="285750" indent="-285750">
              <a:buFont typeface="Wingdings" panose="05000000000000000000" pitchFamily="2" charset="2"/>
              <a:buChar char="Ø"/>
              <a:defRPr/>
            </a:pPr>
            <a:r>
              <a:rPr lang="en-CN" altLang="zh-CN" sz="2400" dirty="0"/>
              <a:t>For</a:t>
            </a:r>
            <a:r>
              <a:rPr lang="zh-CN" altLang="en-US" sz="2400" dirty="0"/>
              <a:t> </a:t>
            </a:r>
            <a:r>
              <a:rPr lang="en-US" altLang="zh-CN" sz="2400" dirty="0"/>
              <a:t>the</a:t>
            </a:r>
            <a:r>
              <a:rPr lang="zh-CN" altLang="en-US" sz="2400" dirty="0"/>
              <a:t> </a:t>
            </a:r>
            <a:r>
              <a:rPr lang="en-US" altLang="zh-CN" sz="2400" dirty="0"/>
              <a:t>linear</a:t>
            </a:r>
            <a:r>
              <a:rPr lang="zh-CN" altLang="en-US" sz="2400" dirty="0"/>
              <a:t> </a:t>
            </a:r>
            <a:r>
              <a:rPr lang="en-US" altLang="zh-CN" sz="2400" dirty="0"/>
              <a:t>non-Gaussian</a:t>
            </a:r>
            <a:r>
              <a:rPr lang="zh-CN" altLang="en-US" sz="2400" dirty="0"/>
              <a:t> </a:t>
            </a:r>
            <a:r>
              <a:rPr lang="en-US" altLang="zh-CN" sz="2400" dirty="0"/>
              <a:t>case,</a:t>
            </a:r>
            <a:r>
              <a:rPr lang="zh-CN" altLang="en-US" sz="2400" dirty="0"/>
              <a:t> </a:t>
            </a:r>
            <a:r>
              <a:rPr lang="en-US" altLang="zh-CN" sz="2400" dirty="0"/>
              <a:t>we</a:t>
            </a:r>
            <a:r>
              <a:rPr lang="zh-CN" altLang="en-US" sz="2400" dirty="0"/>
              <a:t> </a:t>
            </a:r>
            <a:r>
              <a:rPr lang="en-US" altLang="zh-CN" sz="2400" dirty="0"/>
              <a:t>can</a:t>
            </a:r>
            <a:r>
              <a:rPr lang="zh-CN" altLang="en-US" sz="2400" dirty="0"/>
              <a:t> </a:t>
            </a:r>
            <a:r>
              <a:rPr lang="en-US" altLang="zh-CN" sz="2400" dirty="0"/>
              <a:t>recover</a:t>
            </a:r>
            <a:r>
              <a:rPr lang="zh-CN" altLang="en-US" sz="2400" dirty="0"/>
              <a:t> </a:t>
            </a:r>
            <a:r>
              <a:rPr lang="en-US" altLang="zh-CN" sz="2400" dirty="0"/>
              <a:t>the</a:t>
            </a:r>
            <a:r>
              <a:rPr lang="zh-CN" altLang="en-US" sz="2400" dirty="0"/>
              <a:t> </a:t>
            </a:r>
            <a:r>
              <a:rPr lang="en-US" altLang="zh-CN" sz="2400" dirty="0"/>
              <a:t>latent</a:t>
            </a:r>
            <a:r>
              <a:rPr lang="zh-CN" altLang="en-US" sz="2400" dirty="0"/>
              <a:t> </a:t>
            </a:r>
            <a:r>
              <a:rPr lang="en-US" altLang="zh-CN" sz="2400" dirty="0"/>
              <a:t>variables.</a:t>
            </a:r>
            <a:r>
              <a:rPr lang="zh-CN" altLang="en-US" sz="2400" dirty="0"/>
              <a:t> </a:t>
            </a:r>
            <a:endParaRPr lang="en-US" altLang="zh-CN" sz="2400" dirty="0"/>
          </a:p>
        </p:txBody>
      </p:sp>
      <p:pic>
        <p:nvPicPr>
          <p:cNvPr id="27" name="Picture 26">
            <a:extLst>
              <a:ext uri="{FF2B5EF4-FFF2-40B4-BE49-F238E27FC236}">
                <a16:creationId xmlns:a16="http://schemas.microsoft.com/office/drawing/2014/main" id="{53FA46CD-9BC6-F763-BCD6-BD79609AA72F}"/>
              </a:ext>
            </a:extLst>
          </p:cNvPr>
          <p:cNvPicPr>
            <a:picLocks noChangeAspect="1"/>
          </p:cNvPicPr>
          <p:nvPr/>
        </p:nvPicPr>
        <p:blipFill>
          <a:blip r:embed="rId4"/>
          <a:stretch>
            <a:fillRect/>
          </a:stretch>
        </p:blipFill>
        <p:spPr>
          <a:xfrm>
            <a:off x="405507" y="1443310"/>
            <a:ext cx="6338565" cy="5442074"/>
          </a:xfrm>
          <a:prstGeom prst="rect">
            <a:avLst/>
          </a:prstGeom>
        </p:spPr>
      </p:pic>
      <p:sp>
        <p:nvSpPr>
          <p:cNvPr id="28" name="Left-Up Arrow 27">
            <a:extLst>
              <a:ext uri="{FF2B5EF4-FFF2-40B4-BE49-F238E27FC236}">
                <a16:creationId xmlns:a16="http://schemas.microsoft.com/office/drawing/2014/main" id="{881170C1-9175-83DC-1D48-9647B84849B7}"/>
              </a:ext>
            </a:extLst>
          </p:cNvPr>
          <p:cNvSpPr/>
          <p:nvPr/>
        </p:nvSpPr>
        <p:spPr bwMode="auto">
          <a:xfrm flipH="1">
            <a:off x="2116114" y="2332919"/>
            <a:ext cx="569785" cy="469512"/>
          </a:xfrm>
          <a:prstGeom prst="leftUpArrow">
            <a:avLst>
              <a:gd name="adj1" fmla="val 7222"/>
              <a:gd name="adj2" fmla="val 10397"/>
              <a:gd name="adj3" fmla="val 18651"/>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9" name="Left-Up Arrow 28">
            <a:extLst>
              <a:ext uri="{FF2B5EF4-FFF2-40B4-BE49-F238E27FC236}">
                <a16:creationId xmlns:a16="http://schemas.microsoft.com/office/drawing/2014/main" id="{15F3E6AA-36B7-A323-692A-1DC6B1FDE88E}"/>
              </a:ext>
            </a:extLst>
          </p:cNvPr>
          <p:cNvSpPr/>
          <p:nvPr/>
        </p:nvSpPr>
        <p:spPr bwMode="auto">
          <a:xfrm rot="19156219" flipH="1">
            <a:off x="1898031" y="4839392"/>
            <a:ext cx="525945" cy="521652"/>
          </a:xfrm>
          <a:prstGeom prst="leftUpArrow">
            <a:avLst>
              <a:gd name="adj1" fmla="val 9066"/>
              <a:gd name="adj2" fmla="val 10397"/>
              <a:gd name="adj3" fmla="val 18651"/>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1" name="文本框 3">
            <a:extLst>
              <a:ext uri="{FF2B5EF4-FFF2-40B4-BE49-F238E27FC236}">
                <a16:creationId xmlns:a16="http://schemas.microsoft.com/office/drawing/2014/main" id="{F3AF70F0-B56C-213A-06E5-73308F4BAD26}"/>
              </a:ext>
            </a:extLst>
          </p:cNvPr>
          <p:cNvSpPr txBox="1"/>
          <p:nvPr/>
        </p:nvSpPr>
        <p:spPr>
          <a:xfrm>
            <a:off x="6992769" y="2037681"/>
            <a:ext cx="4320480" cy="2469907"/>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The</a:t>
            </a:r>
            <a:r>
              <a:rPr lang="zh-CN" altLang="en-US" sz="2400" dirty="0"/>
              <a:t> </a:t>
            </a:r>
            <a:r>
              <a:rPr lang="en-US" altLang="zh-CN" sz="2400" dirty="0"/>
              <a:t>Non-Gaussian</a:t>
            </a:r>
            <a:r>
              <a:rPr lang="zh-CN" altLang="en-US" sz="2400" dirty="0"/>
              <a:t> </a:t>
            </a:r>
            <a:r>
              <a:rPr lang="en-US" altLang="zh-CN" sz="2400" dirty="0"/>
              <a:t>property</a:t>
            </a:r>
            <a:r>
              <a:rPr lang="zh-CN" altLang="en-US" sz="2400" dirty="0"/>
              <a:t> </a:t>
            </a:r>
            <a:r>
              <a:rPr lang="en-US" altLang="zh-CN" sz="2400" dirty="0"/>
              <a:t>provides</a:t>
            </a:r>
            <a:r>
              <a:rPr lang="zh-CN" altLang="en-US" sz="2400" dirty="0"/>
              <a:t> </a:t>
            </a:r>
            <a:r>
              <a:rPr lang="en-US" altLang="zh-CN" sz="2400" dirty="0"/>
              <a:t>the</a:t>
            </a:r>
            <a:r>
              <a:rPr lang="zh-CN" altLang="en-US" sz="2400" dirty="0"/>
              <a:t> </a:t>
            </a:r>
            <a:r>
              <a:rPr lang="en-US" altLang="zh-CN" sz="2400" dirty="0"/>
              <a:t>“changeability”</a:t>
            </a:r>
            <a:r>
              <a:rPr lang="zh-CN" altLang="en-US" sz="2400" dirty="0"/>
              <a:t> </a:t>
            </a:r>
            <a:r>
              <a:rPr lang="en-US" altLang="zh-CN" sz="2400" dirty="0"/>
              <a:t>(sufficient</a:t>
            </a:r>
            <a:r>
              <a:rPr lang="zh-CN" altLang="en-US" sz="2400" dirty="0"/>
              <a:t> </a:t>
            </a:r>
            <a:r>
              <a:rPr lang="en-US" altLang="zh-CN" sz="2400" dirty="0"/>
              <a:t>change)</a:t>
            </a:r>
          </a:p>
          <a:p>
            <a:pPr>
              <a:defRPr/>
            </a:pPr>
            <a:endParaRPr lang="en-US" altLang="zh-CN" sz="1050" dirty="0"/>
          </a:p>
          <a:p>
            <a:pPr marL="342900" indent="-342900">
              <a:buFont typeface="Wingdings" pitchFamily="2" charset="2"/>
              <a:buChar char="Ø"/>
              <a:defRPr/>
            </a:pPr>
            <a:r>
              <a:rPr lang="en-US" altLang="zh-CN" sz="2400" dirty="0"/>
              <a:t>By maximizing non-</a:t>
            </a:r>
            <a:r>
              <a:rPr lang="en-US" altLang="zh-CN" sz="2400" dirty="0" err="1"/>
              <a:t>Gaussianity</a:t>
            </a:r>
            <a:r>
              <a:rPr lang="en-US" altLang="zh-CN" sz="2400" dirty="0"/>
              <a:t>, we could identify true sources.</a:t>
            </a:r>
            <a:endParaRPr lang="en-US" altLang="zh-CN" sz="1200" dirty="0"/>
          </a:p>
        </p:txBody>
      </p:sp>
      <p:sp>
        <p:nvSpPr>
          <p:cNvPr id="10" name="TextBox 9">
            <a:extLst>
              <a:ext uri="{FF2B5EF4-FFF2-40B4-BE49-F238E27FC236}">
                <a16:creationId xmlns:a16="http://schemas.microsoft.com/office/drawing/2014/main" id="{8620E606-E09E-6B44-3144-4D6A7A23FCB2}"/>
              </a:ext>
            </a:extLst>
          </p:cNvPr>
          <p:cNvSpPr txBox="1"/>
          <p:nvPr/>
        </p:nvSpPr>
        <p:spPr>
          <a:xfrm>
            <a:off x="8964397" y="5772690"/>
            <a:ext cx="2606080" cy="369332"/>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[Credit to </a:t>
            </a:r>
            <a:r>
              <a:rPr lang="en-US" altLang="zh-CN" sz="1800" b="0" i="0" u="none" strike="noStrike" dirty="0" err="1">
                <a:solidFill>
                  <a:srgbClr val="000000"/>
                </a:solidFill>
                <a:effectLst/>
                <a:latin typeface="Arial" panose="020B0604020202020204" pitchFamily="34" charset="0"/>
              </a:rPr>
              <a:t>Xiangchen</a:t>
            </a:r>
            <a:r>
              <a:rPr lang="en-US" sz="1800" b="0" i="0" u="none" strike="noStrike" dirty="0">
                <a:solidFill>
                  <a:srgbClr val="000000"/>
                </a:solidFill>
                <a:effectLst/>
                <a:latin typeface="Arial" panose="020B0604020202020204" pitchFamily="34" charset="0"/>
              </a:rPr>
              <a:t>]</a:t>
            </a:r>
            <a:endParaRPr lang="en-CN" dirty="0"/>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9FB2716-DE12-5817-5331-66982FAC8B97}"/>
                  </a:ext>
                </a:extLst>
              </p14:cNvPr>
              <p14:cNvContentPartPr/>
              <p14:nvPr/>
            </p14:nvContentPartPr>
            <p14:xfrm>
              <a:off x="1325160" y="2043360"/>
              <a:ext cx="1836000" cy="1440360"/>
            </p14:xfrm>
          </p:contentPart>
        </mc:Choice>
        <mc:Fallback>
          <p:pic>
            <p:nvPicPr>
              <p:cNvPr id="4" name="Ink 3">
                <a:extLst>
                  <a:ext uri="{FF2B5EF4-FFF2-40B4-BE49-F238E27FC236}">
                    <a16:creationId xmlns:a16="http://schemas.microsoft.com/office/drawing/2014/main" id="{D9FB2716-DE12-5817-5331-66982FAC8B97}"/>
                  </a:ext>
                </a:extLst>
              </p:cNvPr>
              <p:cNvPicPr/>
              <p:nvPr/>
            </p:nvPicPr>
            <p:blipFill>
              <a:blip r:embed="rId6"/>
              <a:stretch>
                <a:fillRect/>
              </a:stretch>
            </p:blipFill>
            <p:spPr>
              <a:xfrm>
                <a:off x="1309320" y="1980000"/>
                <a:ext cx="1867320" cy="1567080"/>
              </a:xfrm>
              <a:prstGeom prst="rect">
                <a:avLst/>
              </a:prstGeom>
            </p:spPr>
          </p:pic>
        </mc:Fallback>
      </mc:AlternateContent>
    </p:spTree>
    <p:custDataLst>
      <p:tags r:id="rId1"/>
    </p:custDataLst>
    <p:extLst>
      <p:ext uri="{BB962C8B-B14F-4D97-AF65-F5344CB8AC3E}">
        <p14:creationId xmlns:p14="http://schemas.microsoft.com/office/powerpoint/2010/main" val="1681502912"/>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Formulation</a:t>
            </a:r>
          </a:p>
        </p:txBody>
      </p:sp>
      <p:sp>
        <p:nvSpPr>
          <p:cNvPr id="4" name="文本框 3">
            <a:extLst>
              <a:ext uri="{FF2B5EF4-FFF2-40B4-BE49-F238E27FC236}">
                <a16:creationId xmlns:a16="http://schemas.microsoft.com/office/drawing/2014/main" id="{6901A4FD-4965-48BA-B060-3F5A1C8B924D}"/>
              </a:ext>
            </a:extLst>
          </p:cNvPr>
          <p:cNvSpPr txBox="1"/>
          <p:nvPr/>
        </p:nvSpPr>
        <p:spPr>
          <a:xfrm>
            <a:off x="263353" y="954260"/>
            <a:ext cx="11737304" cy="830997"/>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Causal</a:t>
            </a:r>
            <a:r>
              <a:rPr lang="zh-CN" altLang="en-US" sz="2400" dirty="0"/>
              <a:t> </a:t>
            </a:r>
            <a:r>
              <a:rPr lang="en-US" altLang="zh-CN" sz="2400" dirty="0"/>
              <a:t>representation</a:t>
            </a:r>
            <a:r>
              <a:rPr lang="zh-CN" altLang="en-US" sz="2400" dirty="0"/>
              <a:t> </a:t>
            </a:r>
            <a:r>
              <a:rPr lang="en-US" altLang="zh-CN" sz="2400" dirty="0"/>
              <a:t>learning</a:t>
            </a:r>
            <a:r>
              <a:rPr lang="zh-CN" altLang="en-US" sz="2400" dirty="0"/>
              <a:t> </a:t>
            </a:r>
            <a:r>
              <a:rPr lang="en-US" altLang="zh-CN" sz="2400" dirty="0"/>
              <a:t>(CRL)</a:t>
            </a:r>
            <a:r>
              <a:rPr lang="zh-CN" altLang="en-US" sz="2400" dirty="0"/>
              <a:t> </a:t>
            </a:r>
            <a:r>
              <a:rPr lang="en-US" altLang="zh-CN" sz="2400" dirty="0"/>
              <a:t>aims</a:t>
            </a:r>
            <a:r>
              <a:rPr lang="zh-CN" altLang="en-US" sz="2400" dirty="0"/>
              <a:t> </a:t>
            </a:r>
            <a:r>
              <a:rPr lang="en-US" altLang="zh-CN" sz="2400" dirty="0"/>
              <a:t>to</a:t>
            </a:r>
            <a:r>
              <a:rPr lang="zh-CN" altLang="en-US" sz="2400" dirty="0"/>
              <a:t> </a:t>
            </a:r>
            <a:r>
              <a:rPr lang="en-US" altLang="zh-CN" sz="2400" dirty="0"/>
              <a:t>recover</a:t>
            </a:r>
            <a:r>
              <a:rPr lang="zh-CN" altLang="en-US" sz="2400" dirty="0"/>
              <a:t> </a:t>
            </a:r>
            <a:r>
              <a:rPr lang="en-US" altLang="zh-CN" sz="2400" dirty="0"/>
              <a:t>the</a:t>
            </a:r>
            <a:r>
              <a:rPr lang="zh-CN" altLang="en-US" sz="2400" dirty="0"/>
              <a:t> </a:t>
            </a:r>
            <a:r>
              <a:rPr lang="en-US" altLang="zh-CN" sz="2400" dirty="0"/>
              <a:t>data</a:t>
            </a:r>
            <a:r>
              <a:rPr lang="zh-CN" altLang="en-US" sz="2400" dirty="0"/>
              <a:t> </a:t>
            </a:r>
            <a:r>
              <a:rPr lang="en-US" altLang="zh-CN" sz="2400" dirty="0"/>
              <a:t>generation</a:t>
            </a:r>
            <a:r>
              <a:rPr lang="zh-CN" altLang="en-US" sz="2400" dirty="0"/>
              <a:t> </a:t>
            </a:r>
            <a:r>
              <a:rPr lang="en-US" altLang="zh-CN" sz="2400" dirty="0"/>
              <a:t>process</a:t>
            </a:r>
            <a:r>
              <a:rPr lang="zh-CN" altLang="en-US" sz="2400" dirty="0"/>
              <a:t> </a:t>
            </a:r>
            <a:r>
              <a:rPr lang="en-US" altLang="zh-CN" sz="2400" dirty="0"/>
              <a:t>from the</a:t>
            </a:r>
            <a:r>
              <a:rPr lang="zh-CN" altLang="en-US" sz="2400" dirty="0"/>
              <a:t> </a:t>
            </a:r>
            <a:r>
              <a:rPr lang="en-US" altLang="zh-CN" sz="2400" dirty="0"/>
              <a:t>observation</a:t>
            </a:r>
            <a:r>
              <a:rPr lang="zh-CN" altLang="en-US" sz="2400" dirty="0"/>
              <a:t> </a:t>
            </a:r>
            <a:r>
              <a:rPr lang="en-US" altLang="zh-CN" sz="2400" dirty="0"/>
              <a:t>to</a:t>
            </a:r>
            <a:r>
              <a:rPr lang="zh-CN" altLang="en-US" sz="2400" dirty="0"/>
              <a:t> </a:t>
            </a:r>
            <a:r>
              <a:rPr lang="en-US" altLang="zh-CN" sz="2400" dirty="0"/>
              <a:t>obtain</a:t>
            </a:r>
            <a:r>
              <a:rPr lang="zh-CN" altLang="en-US" sz="2400" dirty="0"/>
              <a:t> </a:t>
            </a:r>
            <a:r>
              <a:rPr lang="en-US" altLang="zh-CN" sz="2400" dirty="0"/>
              <a:t>the</a:t>
            </a:r>
            <a:r>
              <a:rPr lang="zh-CN" altLang="en-US" sz="2400" dirty="0"/>
              <a:t> </a:t>
            </a:r>
            <a:r>
              <a:rPr lang="en-US" altLang="zh-CN" sz="2400" dirty="0"/>
              <a:t>disentangled</a:t>
            </a:r>
            <a:r>
              <a:rPr lang="zh-CN" altLang="en-US" sz="2400" dirty="0"/>
              <a:t> </a:t>
            </a:r>
            <a:r>
              <a:rPr lang="en-US" altLang="zh-CN" sz="2400" dirty="0"/>
              <a:t>latent</a:t>
            </a:r>
            <a:r>
              <a:rPr lang="zh-CN" altLang="en-US" sz="2400" dirty="0"/>
              <a:t> </a:t>
            </a:r>
            <a:r>
              <a:rPr lang="en-US" altLang="zh-CN" sz="2400" dirty="0"/>
              <a:t>representation.</a:t>
            </a:r>
            <a:r>
              <a:rPr lang="zh-CN" altLang="en-US" sz="2400" dirty="0"/>
              <a:t> </a:t>
            </a:r>
            <a:endParaRPr lang="en-US" altLang="zh-CN" sz="2400" dirty="0"/>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8</a:t>
            </a:fld>
            <a:endParaRPr lang="zh-CN" altLang="en-US" dirty="0"/>
          </a:p>
        </p:txBody>
      </p:sp>
      <mc:AlternateContent xmlns:mc="http://schemas.openxmlformats.org/markup-compatibility/2006">
        <mc:Choice xmlns:a14="http://schemas.microsoft.com/office/drawing/2010/main" Requires="a14">
          <p:sp>
            <p:nvSpPr>
              <p:cNvPr id="111" name="文本框 3">
                <a:extLst>
                  <a:ext uri="{FF2B5EF4-FFF2-40B4-BE49-F238E27FC236}">
                    <a16:creationId xmlns:a16="http://schemas.microsoft.com/office/drawing/2014/main" id="{002DAD58-B333-B7AC-BFEE-9FFE8BCE8DFB}"/>
                  </a:ext>
                </a:extLst>
              </p:cNvPr>
              <p:cNvSpPr txBox="1"/>
              <p:nvPr/>
            </p:nvSpPr>
            <p:spPr>
              <a:xfrm>
                <a:off x="7522604" y="1772816"/>
                <a:ext cx="4478053" cy="4032129"/>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sz="2400" dirty="0"/>
                  <a:t>Data</a:t>
                </a:r>
                <a:r>
                  <a:rPr lang="zh-CN" altLang="en-US" sz="2400" dirty="0"/>
                  <a:t> </a:t>
                </a:r>
                <a:r>
                  <a:rPr lang="en-US" altLang="zh-CN" sz="2400" dirty="0"/>
                  <a:t>generation</a:t>
                </a:r>
                <a:r>
                  <a:rPr lang="zh-CN" altLang="en-US" sz="2400" dirty="0"/>
                  <a:t> </a:t>
                </a:r>
                <a:r>
                  <a:rPr lang="en-US" altLang="zh-CN" sz="2400" dirty="0"/>
                  <a:t>process:</a:t>
                </a:r>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oMath>
                  </m:oMathPara>
                </a14:m>
                <a:endParaRPr lang="en-US" altLang="zh-CN" sz="2400" dirty="0"/>
              </a:p>
              <a:p>
                <a:pPr>
                  <a:defRPr/>
                </a:pPr>
                <a:endParaRPr lang="en-US" altLang="zh-CN" sz="1050" dirty="0"/>
              </a:p>
              <a:p>
                <a:pPr marL="342900" indent="-342900">
                  <a:buFont typeface="Wingdings" pitchFamily="2" charset="2"/>
                  <a:buChar char="Ø"/>
                  <a:defRPr/>
                </a:pPr>
                <a:r>
                  <a:rPr lang="en-US" altLang="zh-CN" sz="2400" dirty="0"/>
                  <a:t>Latent</a:t>
                </a:r>
                <a:r>
                  <a:rPr lang="zh-CN" altLang="en-US" sz="2400" dirty="0"/>
                  <a:t> </a:t>
                </a:r>
                <a:r>
                  <a:rPr lang="en-US" altLang="zh-CN" sz="2400" dirty="0"/>
                  <a:t>causal</a:t>
                </a:r>
                <a:r>
                  <a:rPr lang="zh-CN" altLang="en-US" sz="2400" dirty="0"/>
                  <a:t> </a:t>
                </a:r>
                <a:r>
                  <a:rPr lang="en-US" altLang="zh-CN" sz="2400" dirty="0"/>
                  <a:t>process:</a:t>
                </a:r>
                <a:r>
                  <a:rPr lang="zh-CN" altLang="en-US" sz="2400" dirty="0"/>
                  <a:t> </a:t>
                </a:r>
                <a:endParaRPr lang="en-US" altLang="zh-CN" sz="2400" dirty="0"/>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𝐏𝐚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𝑖𝑡</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ea typeface="Cambria Math" panose="02040503050406030204" pitchFamily="18" charset="0"/>
                            </a:rPr>
                            <m:t>𝑖𝑡</m:t>
                          </m:r>
                        </m:sub>
                      </m:sSub>
                      <m:r>
                        <a:rPr lang="en-US" altLang="zh-CN" sz="2400" b="0" i="1" smtClean="0">
                          <a:latin typeface="Cambria Math" panose="02040503050406030204" pitchFamily="18" charset="0"/>
                        </a:rPr>
                        <m:t>)</m:t>
                      </m:r>
                    </m:oMath>
                  </m:oMathPara>
                </a14:m>
                <a:endParaRPr lang="en-US" altLang="zh-CN" sz="2400" dirty="0"/>
              </a:p>
              <a:p>
                <a:pPr>
                  <a:defRPr/>
                </a:pPr>
                <a:endParaRPr lang="en-US" altLang="zh-CN" sz="1400" dirty="0"/>
              </a:p>
              <a:p>
                <a:pPr marL="342900" indent="-342900">
                  <a:buFont typeface="Wingdings" pitchFamily="2" charset="2"/>
                  <a:buChar char="Ø"/>
                  <a:defRPr/>
                </a:pPr>
                <a:r>
                  <a:rPr lang="en-US" altLang="zh-CN" sz="2400" dirty="0"/>
                  <a:t>Representation</a:t>
                </a:r>
                <a:r>
                  <a:rPr lang="zh-CN" altLang="en-US" sz="2400" dirty="0"/>
                  <a:t> </a:t>
                </a:r>
                <a:r>
                  <a:rPr lang="en-US" altLang="zh-CN" sz="2400" dirty="0"/>
                  <a:t>learning:</a:t>
                </a:r>
                <a:r>
                  <a:rPr lang="zh-CN" altLang="en-US" sz="2400" dirty="0"/>
                  <a:t> </a:t>
                </a:r>
                <a:endParaRPr lang="en-US" altLang="zh-CN" sz="2400" dirty="0"/>
              </a:p>
              <a:p>
                <a:pPr>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i="1">
                                  <a:latin typeface="Cambria Math" panose="02040503050406030204" pitchFamily="18" charset="0"/>
                                </a:rPr>
                                <m:t>𝑧</m:t>
                              </m:r>
                            </m:e>
                          </m:acc>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acc>
                            <m:accPr>
                              <m:chr m:val="̂"/>
                              <m:ctrlPr>
                                <a:rPr lang="en-US" altLang="zh-CN" sz="2400" b="0" i="1" smtClean="0">
                                  <a:latin typeface="Cambria Math" panose="02040503050406030204" pitchFamily="18" charset="0"/>
                                </a:rPr>
                              </m:ctrlPr>
                            </m:accPr>
                            <m:e>
                              <m:r>
                                <a:rPr lang="en-US" altLang="zh-CN" sz="2400" i="1">
                                  <a:latin typeface="Cambria Math" panose="02040503050406030204" pitchFamily="18" charset="0"/>
                                </a:rPr>
                                <m:t>𝑔</m:t>
                              </m:r>
                            </m:e>
                          </m:acc>
                        </m:e>
                        <m:sup>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oMath>
                  </m:oMathPara>
                </a14:m>
                <a:endParaRPr lang="en-US" altLang="zh-CN" sz="1400" dirty="0"/>
              </a:p>
              <a:p>
                <a:pPr marL="342900" indent="-342900">
                  <a:lnSpc>
                    <a:spcPct val="150000"/>
                  </a:lnSpc>
                  <a:buFont typeface="Wingdings" pitchFamily="2" charset="2"/>
                  <a:buChar char="Ø"/>
                </a:pPr>
                <a:r>
                  <a:rPr lang="en-US" altLang="zh-CN" sz="2400" dirty="0">
                    <a:cs typeface="Times New Roman" panose="02020603050405020304" pitchFamily="18" charset="0"/>
                  </a:rPr>
                  <a:t>Component-wise</a:t>
                </a:r>
                <a:r>
                  <a:rPr lang="zh-CN" altLang="en-US" sz="2400" dirty="0">
                    <a:cs typeface="Times New Roman" panose="02020603050405020304" pitchFamily="18" charset="0"/>
                  </a:rPr>
                  <a:t> </a:t>
                </a:r>
                <a:r>
                  <a:rPr lang="en-US" altLang="zh-CN" sz="2400" dirty="0">
                    <a:cs typeface="Times New Roman" panose="02020603050405020304" pitchFamily="18" charset="0"/>
                  </a:rPr>
                  <a:t>identifiability</a:t>
                </a:r>
              </a:p>
              <a:p>
                <a:pPr algn="ctr"/>
                <a:r>
                  <a:rPr lang="zh-CN" altLang="en-US" sz="24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sSub>
                          <m:sSubPr>
                            <m:ctrlPr>
                              <a:rPr lang="en-US" altLang="zh-CN" sz="2400" b="0" i="1" smtClean="0">
                                <a:solidFill>
                                  <a:prstClr val="black"/>
                                </a:solidFill>
                                <a:latin typeface="Cambria Math" panose="02040503050406030204" pitchFamily="18" charset="0"/>
                                <a:cs typeface="Times New Roman" panose="02020603050405020304" pitchFamily="18" charset="0"/>
                              </a:rPr>
                            </m:ctrlPr>
                          </m:sSubPr>
                          <m:e>
                            <m:r>
                              <a:rPr lang="en-US" altLang="zh-CN" sz="2400" b="0" i="1" smtClean="0">
                                <a:solidFill>
                                  <a:prstClr val="black"/>
                                </a:solidFill>
                                <a:latin typeface="Cambria Math" panose="02040503050406030204" pitchFamily="18" charset="0"/>
                                <a:cs typeface="Times New Roman" panose="02020603050405020304" pitchFamily="18" charset="0"/>
                              </a:rPr>
                              <m:t>𝑝</m:t>
                            </m:r>
                          </m:e>
                          <m:sub>
                            <m:acc>
                              <m:accPr>
                                <m:chr m:val="̂"/>
                                <m:ctrlPr>
                                  <a:rPr lang="en-US" altLang="zh-CN" sz="2400" b="0" i="1" smtClean="0">
                                    <a:solidFill>
                                      <a:prstClr val="black"/>
                                    </a:solidFill>
                                    <a:latin typeface="Cambria Math" panose="02040503050406030204" pitchFamily="18" charset="0"/>
                                    <a:cs typeface="Times New Roman" panose="02020603050405020304" pitchFamily="18" charset="0"/>
                                  </a:rPr>
                                </m:ctrlPr>
                              </m:accPr>
                              <m:e>
                                <m:r>
                                  <a:rPr lang="en-US" altLang="zh-CN" sz="2400" b="0" i="1" smtClean="0">
                                    <a:solidFill>
                                      <a:prstClr val="black"/>
                                    </a:solidFill>
                                    <a:latin typeface="Cambria Math" panose="02040503050406030204" pitchFamily="18" charset="0"/>
                                    <a:cs typeface="Times New Roman" panose="02020603050405020304" pitchFamily="18" charset="0"/>
                                  </a:rPr>
                                  <m:t>𝑔</m:t>
                                </m:r>
                                <m:r>
                                  <a:rPr lang="en-US" altLang="zh-CN" sz="2400" b="0" i="1" smtClean="0">
                                    <a:solidFill>
                                      <a:prstClr val="black"/>
                                    </a:solidFill>
                                    <a:latin typeface="Cambria Math" panose="02040503050406030204" pitchFamily="18" charset="0"/>
                                    <a:cs typeface="Times New Roman" panose="02020603050405020304" pitchFamily="18" charset="0"/>
                                  </a:rPr>
                                  <m:t>,</m:t>
                                </m:r>
                              </m:e>
                            </m:acc>
                            <m:acc>
                              <m:accPr>
                                <m:chr m:val="̂"/>
                                <m:ctrlPr>
                                  <a:rPr lang="en-US" altLang="zh-CN" sz="2400" i="1" smtClean="0">
                                    <a:solidFill>
                                      <a:prstClr val="black"/>
                                    </a:solidFill>
                                    <a:latin typeface="Cambria Math" panose="02040503050406030204" pitchFamily="18" charset="0"/>
                                    <a:cs typeface="Times New Roman" panose="02020603050405020304" pitchFamily="18" charset="0"/>
                                  </a:rPr>
                                </m:ctrlPr>
                              </m:accPr>
                              <m:e>
                                <m:r>
                                  <a:rPr lang="en-US" altLang="zh-CN" sz="2400" b="0" i="1" smtClean="0">
                                    <a:solidFill>
                                      <a:prstClr val="black"/>
                                    </a:solidFill>
                                    <a:latin typeface="Cambria Math" panose="02040503050406030204" pitchFamily="18" charset="0"/>
                                    <a:cs typeface="Times New Roman" panose="02020603050405020304" pitchFamily="18" charset="0"/>
                                  </a:rPr>
                                  <m:t>𝑓</m:t>
                                </m:r>
                              </m:e>
                            </m:acc>
                            <m:r>
                              <a:rPr lang="en-US" altLang="zh-CN" sz="2400" b="0" i="1" smtClean="0">
                                <a:solidFill>
                                  <a:prstClr val="black"/>
                                </a:solidFill>
                                <a:latin typeface="Cambria Math" panose="02040503050406030204" pitchFamily="18" charset="0"/>
                                <a:cs typeface="Times New Roman" panose="02020603050405020304" pitchFamily="18" charset="0"/>
                              </a:rPr>
                              <m:t>,</m:t>
                            </m:r>
                            <m:sSub>
                              <m:sSubPr>
                                <m:ctrlPr>
                                  <a:rPr lang="en-US" altLang="zh-CN" sz="2400" b="0" i="1" smtClean="0">
                                    <a:solidFill>
                                      <a:prstClr val="black"/>
                                    </a:solidFill>
                                    <a:latin typeface="Cambria Math" panose="02040503050406030204" pitchFamily="18" charset="0"/>
                                    <a:cs typeface="Times New Roman" panose="02020603050405020304" pitchFamily="18" charset="0"/>
                                  </a:rPr>
                                </m:ctrlPr>
                              </m:sSubPr>
                              <m:e>
                                <m:acc>
                                  <m:accPr>
                                    <m:chr m:val="̂"/>
                                    <m:ctrlPr>
                                      <a:rPr lang="en-US" altLang="zh-CN" sz="2400" b="0" i="1" smtClean="0">
                                        <a:solidFill>
                                          <a:prstClr val="black"/>
                                        </a:solidFill>
                                        <a:latin typeface="Cambria Math" panose="02040503050406030204" pitchFamily="18" charset="0"/>
                                        <a:cs typeface="Times New Roman" panose="02020603050405020304" pitchFamily="18" charset="0"/>
                                      </a:rPr>
                                    </m:ctrlPr>
                                  </m:accPr>
                                  <m:e>
                                    <m:r>
                                      <a:rPr lang="en-US" altLang="zh-CN" sz="2400" b="0" i="1" smtClean="0">
                                        <a:solidFill>
                                          <a:prstClr val="black"/>
                                        </a:solidFill>
                                        <a:latin typeface="Cambria Math" panose="02040503050406030204" pitchFamily="18" charset="0"/>
                                        <a:cs typeface="Times New Roman" panose="02020603050405020304" pitchFamily="18" charset="0"/>
                                      </a:rPr>
                                      <m:t>𝑝</m:t>
                                    </m:r>
                                  </m:e>
                                </m:acc>
                              </m:e>
                              <m:sub>
                                <m:r>
                                  <a:rPr lang="en-US" altLang="zh-CN"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𝜖</m:t>
                                </m:r>
                              </m:sub>
                            </m:sSub>
                          </m:sub>
                        </m:sSub>
                        <m:r>
                          <a:rPr lang="en-US" altLang="zh-CN" sz="2400" b="0" i="1" smtClean="0">
                            <a:solidFill>
                              <a:prstClr val="black"/>
                            </a:solidFill>
                            <a:latin typeface="Cambria Math" panose="02040503050406030204" pitchFamily="18" charset="0"/>
                            <a:cs typeface="Times New Roman" panose="02020603050405020304" pitchFamily="18" charset="0"/>
                          </a:rPr>
                          <m:t>(</m:t>
                        </m:r>
                        <m:r>
                          <a:rPr lang="en-US" altLang="zh-CN" sz="2400" b="0" i="1" smtClean="0">
                            <a:solidFill>
                              <a:prstClr val="black"/>
                            </a:solidFill>
                            <a:latin typeface="Cambria Math" panose="02040503050406030204" pitchFamily="18" charset="0"/>
                            <a:cs typeface="Times New Roman" panose="02020603050405020304" pitchFamily="18" charset="0"/>
                          </a:rPr>
                          <m:t>𝑥</m:t>
                        </m:r>
                      </m:e>
                      <m:sub>
                        <m:r>
                          <a:rPr lang="en-US" altLang="zh-CN" sz="2400" b="0" i="1" smtClean="0">
                            <a:solidFill>
                              <a:prstClr val="black"/>
                            </a:solidFill>
                            <a:latin typeface="Cambria Math" panose="02040503050406030204" pitchFamily="18" charset="0"/>
                            <a:cs typeface="Times New Roman" panose="02020603050405020304" pitchFamily="18" charset="0"/>
                          </a:rPr>
                          <m:t>𝑡</m:t>
                        </m:r>
                      </m:sub>
                    </m:sSub>
                    <m:r>
                      <a:rPr lang="en-US" altLang="zh-CN" sz="2400" b="0" i="1" smtClean="0">
                        <a:solidFill>
                          <a:prstClr val="black"/>
                        </a:solidFill>
                        <a:latin typeface="Cambria Math" panose="02040503050406030204" pitchFamily="18" charset="0"/>
                        <a:cs typeface="Times New Roman" panose="02020603050405020304" pitchFamily="18" charset="0"/>
                      </a:rPr>
                      <m:t>)</m:t>
                    </m:r>
                    <m:r>
                      <a:rPr lang="en-US" altLang="zh-CN" sz="2400" i="1" smtClean="0">
                        <a:solidFill>
                          <a:prstClr val="black"/>
                        </a:solidFill>
                        <a:latin typeface="Cambria Math" panose="02040503050406030204" pitchFamily="18" charset="0"/>
                        <a:cs typeface="Times New Roman" panose="02020603050405020304" pitchFamily="18" charset="0"/>
                      </a:rPr>
                      <m:t>=</m:t>
                    </m:r>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a:rPr lang="en-US" altLang="zh-CN" sz="2400" i="1">
                                <a:solidFill>
                                  <a:prstClr val="black"/>
                                </a:solidFill>
                                <a:latin typeface="Cambria Math" panose="02040503050406030204" pitchFamily="18" charset="0"/>
                                <a:cs typeface="Times New Roman" panose="02020603050405020304" pitchFamily="18" charset="0"/>
                              </a:rPr>
                              <m:t>𝑝</m:t>
                            </m:r>
                          </m:e>
                          <m:sub>
                            <m:r>
                              <a:rPr lang="en-US" altLang="zh-CN" sz="2400" b="0" i="1" smtClean="0">
                                <a:solidFill>
                                  <a:prstClr val="black"/>
                                </a:solidFill>
                                <a:latin typeface="Cambria Math" panose="02040503050406030204" pitchFamily="18" charset="0"/>
                                <a:cs typeface="Times New Roman" panose="02020603050405020304" pitchFamily="18" charset="0"/>
                              </a:rPr>
                              <m:t>𝑔</m:t>
                            </m:r>
                            <m:r>
                              <a:rPr lang="en-US" altLang="zh-CN" sz="2400" b="0" i="1" smtClean="0">
                                <a:solidFill>
                                  <a:prstClr val="black"/>
                                </a:solidFill>
                                <a:latin typeface="Cambria Math" panose="02040503050406030204" pitchFamily="18" charset="0"/>
                                <a:cs typeface="Times New Roman" panose="02020603050405020304" pitchFamily="18" charset="0"/>
                              </a:rPr>
                              <m:t>,</m:t>
                            </m:r>
                            <m:r>
                              <a:rPr lang="en-US" altLang="zh-CN" sz="2400" b="0" i="1" smtClean="0">
                                <a:solidFill>
                                  <a:prstClr val="black"/>
                                </a:solidFill>
                                <a:latin typeface="Cambria Math" panose="02040503050406030204" pitchFamily="18" charset="0"/>
                                <a:cs typeface="Times New Roman" panose="02020603050405020304" pitchFamily="18" charset="0"/>
                              </a:rPr>
                              <m:t>𝑓</m:t>
                            </m:r>
                            <m:r>
                              <a:rPr lang="en-US" altLang="zh-CN" sz="2400" b="0" i="1" smtClean="0">
                                <a:solidFill>
                                  <a:prstClr val="black"/>
                                </a:solidFill>
                                <a:latin typeface="Cambria Math" panose="02040503050406030204" pitchFamily="18" charset="0"/>
                                <a:cs typeface="Times New Roman" panose="02020603050405020304" pitchFamily="18" charset="0"/>
                              </a:rPr>
                              <m:t>,</m:t>
                            </m:r>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a:rPr lang="en-US" altLang="zh-CN" sz="2400" b="0" i="1" smtClean="0">
                                    <a:solidFill>
                                      <a:prstClr val="black"/>
                                    </a:solidFill>
                                    <a:latin typeface="Cambria Math" panose="02040503050406030204" pitchFamily="18" charset="0"/>
                                    <a:cs typeface="Times New Roman" panose="02020603050405020304" pitchFamily="18" charset="0"/>
                                  </a:rPr>
                                  <m:t>𝑝</m:t>
                                </m:r>
                              </m:e>
                              <m:sub>
                                <m:r>
                                  <a:rPr lang="en-US" altLang="zh-CN"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𝜖</m:t>
                                </m:r>
                              </m:sub>
                            </m:sSub>
                          </m:sub>
                        </m:sSub>
                        <m:r>
                          <a:rPr lang="en-US" altLang="zh-CN" sz="2400" i="1">
                            <a:solidFill>
                              <a:prstClr val="black"/>
                            </a:solidFill>
                            <a:latin typeface="Cambria Math" panose="02040503050406030204" pitchFamily="18" charset="0"/>
                            <a:cs typeface="Times New Roman" panose="02020603050405020304" pitchFamily="18" charset="0"/>
                          </a:rPr>
                          <m:t>(</m:t>
                        </m:r>
                        <m:r>
                          <a:rPr lang="en-US" altLang="zh-CN" sz="2400" i="1">
                            <a:solidFill>
                              <a:prstClr val="black"/>
                            </a:solidFill>
                            <a:latin typeface="Cambria Math" panose="02040503050406030204" pitchFamily="18" charset="0"/>
                            <a:cs typeface="Times New Roman" panose="02020603050405020304" pitchFamily="18" charset="0"/>
                          </a:rPr>
                          <m:t>𝑥</m:t>
                        </m:r>
                      </m:e>
                      <m:sub>
                        <m:r>
                          <a:rPr lang="en-US" altLang="zh-CN" sz="2400" i="1">
                            <a:solidFill>
                              <a:prstClr val="black"/>
                            </a:solidFill>
                            <a:latin typeface="Cambria Math" panose="02040503050406030204" pitchFamily="18" charset="0"/>
                            <a:cs typeface="Times New Roman" panose="02020603050405020304" pitchFamily="18" charset="0"/>
                          </a:rPr>
                          <m:t>𝑡</m:t>
                        </m:r>
                      </m:sub>
                    </m:sSub>
                    <m:r>
                      <a:rPr lang="en-US" altLang="zh-CN" sz="2400" i="1">
                        <a:solidFill>
                          <a:prstClr val="black"/>
                        </a:solidFill>
                        <a:latin typeface="Cambria Math" panose="02040503050406030204" pitchFamily="18" charset="0"/>
                        <a:cs typeface="Times New Roman" panose="02020603050405020304" pitchFamily="18" charset="0"/>
                      </a:rPr>
                      <m:t>)</m:t>
                    </m:r>
                  </m:oMath>
                </a14:m>
                <a:endParaRPr lang="en-US" altLang="zh-CN" sz="24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algn="ctr"/>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400" dirty="0">
                    <a:solidFill>
                      <a:prstClr val="black"/>
                    </a:solidFill>
                    <a:cs typeface="Times New Roman" panose="02020603050405020304" pitchFamily="18" charset="0"/>
                  </a:rPr>
                  <a:t> </a:t>
                </a:r>
                <a:r>
                  <a:rPr lang="zh-CN" altLang="en-US" sz="2400" dirty="0">
                    <a:solidFill>
                      <a:prstClr val="black"/>
                    </a:solidFill>
                    <a:cs typeface="Times New Roman" panose="02020603050405020304" pitchFamily="18" charset="0"/>
                  </a:rPr>
                  <a:t>        </a:t>
                </a:r>
                <a14:m>
                  <m:oMath xmlns:m="http://schemas.openxmlformats.org/officeDocument/2006/math">
                    <m:acc>
                      <m:accPr>
                        <m:chr m:val="̂"/>
                        <m:ctrlPr>
                          <a:rPr lang="en-US" altLang="zh-CN" sz="2400" i="1" smtClean="0">
                            <a:solidFill>
                              <a:prstClr val="black"/>
                            </a:solidFill>
                            <a:latin typeface="Cambria Math" panose="02040503050406030204" pitchFamily="18" charset="0"/>
                            <a:cs typeface="Times New Roman" panose="02020603050405020304" pitchFamily="18" charset="0"/>
                          </a:rPr>
                        </m:ctrlPr>
                      </m:accPr>
                      <m:e>
                        <m:r>
                          <a:rPr lang="en-US" altLang="zh-CN" sz="2400" i="1">
                            <a:solidFill>
                              <a:prstClr val="black"/>
                            </a:solidFill>
                            <a:latin typeface="Cambria Math" panose="02040503050406030204" pitchFamily="18" charset="0"/>
                            <a:cs typeface="Times New Roman" panose="02020603050405020304" pitchFamily="18" charset="0"/>
                          </a:rPr>
                          <m:t>𝑔</m:t>
                        </m:r>
                      </m:e>
                    </m:acc>
                    <m:r>
                      <a:rPr lang="en-US" altLang="zh-CN" sz="2400" b="0" i="1" smtClean="0">
                        <a:solidFill>
                          <a:prstClr val="black"/>
                        </a:solidFill>
                        <a:latin typeface="Cambria Math" panose="02040503050406030204" pitchFamily="18" charset="0"/>
                        <a:cs typeface="Times New Roman" panose="02020603050405020304" pitchFamily="18" charset="0"/>
                      </a:rPr>
                      <m:t>=</m:t>
                    </m:r>
                    <m:r>
                      <a:rPr lang="en-US" altLang="zh-CN" sz="2400" b="0" i="1" smtClean="0">
                        <a:solidFill>
                          <a:prstClr val="black"/>
                        </a:solidFill>
                        <a:latin typeface="Cambria Math" panose="02040503050406030204" pitchFamily="18" charset="0"/>
                        <a:cs typeface="Times New Roman" panose="02020603050405020304" pitchFamily="18" charset="0"/>
                      </a:rPr>
                      <m:t>𝑔</m:t>
                    </m:r>
                    <m:r>
                      <a:rPr lang="en-US" altLang="zh-CN" sz="2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𝜋</m:t>
                    </m:r>
                  </m:oMath>
                </a14:m>
                <a:endParaRPr lang="en-US" altLang="zh-CN" sz="1400" dirty="0"/>
              </a:p>
            </p:txBody>
          </p:sp>
        </mc:Choice>
        <mc:Fallback>
          <p:sp>
            <p:nvSpPr>
              <p:cNvPr id="111" name="文本框 3">
                <a:extLst>
                  <a:ext uri="{FF2B5EF4-FFF2-40B4-BE49-F238E27FC236}">
                    <a16:creationId xmlns:a16="http://schemas.microsoft.com/office/drawing/2014/main" id="{002DAD58-B333-B7AC-BFEE-9FFE8BCE8DFB}"/>
                  </a:ext>
                </a:extLst>
              </p:cNvPr>
              <p:cNvSpPr txBox="1">
                <a:spLocks noRot="1" noChangeAspect="1" noMove="1" noResize="1" noEditPoints="1" noAdjustHandles="1" noChangeArrowheads="1" noChangeShapeType="1" noTextEdit="1"/>
              </p:cNvSpPr>
              <p:nvPr/>
            </p:nvSpPr>
            <p:spPr>
              <a:xfrm>
                <a:off x="7522604" y="1772816"/>
                <a:ext cx="4478053" cy="4032129"/>
              </a:xfrm>
              <a:prstGeom prst="rect">
                <a:avLst/>
              </a:prstGeom>
              <a:blipFill>
                <a:blip r:embed="rId4"/>
                <a:stretch>
                  <a:fillRect l="-1977" t="-1258" b="-314"/>
                </a:stretch>
              </a:blipFill>
            </p:spPr>
            <p:txBody>
              <a:bodyPr/>
              <a:lstStyle/>
              <a:p>
                <a:r>
                  <a:rPr lang="en-CN">
                    <a:noFill/>
                  </a:rPr>
                  <a:t> </a:t>
                </a:r>
              </a:p>
            </p:txBody>
          </p:sp>
        </mc:Fallback>
      </mc:AlternateContent>
      <p:pic>
        <p:nvPicPr>
          <p:cNvPr id="112" name="Picture 111">
            <a:extLst>
              <a:ext uri="{FF2B5EF4-FFF2-40B4-BE49-F238E27FC236}">
                <a16:creationId xmlns:a16="http://schemas.microsoft.com/office/drawing/2014/main" id="{205B0635-809C-2684-1BBA-2B2B129E3124}"/>
              </a:ext>
            </a:extLst>
          </p:cNvPr>
          <p:cNvPicPr>
            <a:picLocks noChangeAspect="1"/>
          </p:cNvPicPr>
          <p:nvPr/>
        </p:nvPicPr>
        <p:blipFill>
          <a:blip r:embed="rId5"/>
          <a:stretch>
            <a:fillRect/>
          </a:stretch>
        </p:blipFill>
        <p:spPr>
          <a:xfrm>
            <a:off x="784869" y="1785257"/>
            <a:ext cx="6719479" cy="4812095"/>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4CC21BD1-4698-FF24-E0D5-236B2F665BB9}"/>
                  </a:ext>
                </a:extLst>
              </p14:cNvPr>
              <p14:cNvContentPartPr/>
              <p14:nvPr/>
            </p14:nvContentPartPr>
            <p14:xfrm>
              <a:off x="9467640" y="3426480"/>
              <a:ext cx="856440" cy="104400"/>
            </p14:xfrm>
          </p:contentPart>
        </mc:Choice>
        <mc:Fallback>
          <p:pic>
            <p:nvPicPr>
              <p:cNvPr id="6" name="Ink 5">
                <a:extLst>
                  <a:ext uri="{FF2B5EF4-FFF2-40B4-BE49-F238E27FC236}">
                    <a16:creationId xmlns:a16="http://schemas.microsoft.com/office/drawing/2014/main" id="{4CC21BD1-4698-FF24-E0D5-236B2F665BB9}"/>
                  </a:ext>
                </a:extLst>
              </p:cNvPr>
              <p:cNvPicPr/>
              <p:nvPr/>
            </p:nvPicPr>
            <p:blipFill>
              <a:blip r:embed="rId7"/>
              <a:stretch>
                <a:fillRect/>
              </a:stretch>
            </p:blipFill>
            <p:spPr>
              <a:xfrm>
                <a:off x="9451800" y="3363120"/>
                <a:ext cx="8877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B9B6A19D-42EA-ADCB-F41D-2DEB75B16EEA}"/>
                  </a:ext>
                </a:extLst>
              </p14:cNvPr>
              <p14:cNvContentPartPr/>
              <p14:nvPr/>
            </p14:nvContentPartPr>
            <p14:xfrm>
              <a:off x="10694880" y="3535920"/>
              <a:ext cx="219600" cy="21240"/>
            </p14:xfrm>
          </p:contentPart>
        </mc:Choice>
        <mc:Fallback>
          <p:pic>
            <p:nvPicPr>
              <p:cNvPr id="7" name="Ink 6">
                <a:extLst>
                  <a:ext uri="{FF2B5EF4-FFF2-40B4-BE49-F238E27FC236}">
                    <a16:creationId xmlns:a16="http://schemas.microsoft.com/office/drawing/2014/main" id="{B9B6A19D-42EA-ADCB-F41D-2DEB75B16EEA}"/>
                  </a:ext>
                </a:extLst>
              </p:cNvPr>
              <p:cNvPicPr/>
              <p:nvPr/>
            </p:nvPicPr>
            <p:blipFill>
              <a:blip r:embed="rId9"/>
              <a:stretch>
                <a:fillRect/>
              </a:stretch>
            </p:blipFill>
            <p:spPr>
              <a:xfrm>
                <a:off x="10679040" y="3472560"/>
                <a:ext cx="2509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7BC522AD-C443-DD52-A123-73C5669EF751}"/>
                  </a:ext>
                </a:extLst>
              </p14:cNvPr>
              <p14:cNvContentPartPr/>
              <p14:nvPr/>
            </p14:nvContentPartPr>
            <p14:xfrm>
              <a:off x="8803800" y="4036680"/>
              <a:ext cx="370080" cy="459720"/>
            </p14:xfrm>
          </p:contentPart>
        </mc:Choice>
        <mc:Fallback>
          <p:pic>
            <p:nvPicPr>
              <p:cNvPr id="8" name="Ink 7">
                <a:extLst>
                  <a:ext uri="{FF2B5EF4-FFF2-40B4-BE49-F238E27FC236}">
                    <a16:creationId xmlns:a16="http://schemas.microsoft.com/office/drawing/2014/main" id="{7BC522AD-C443-DD52-A123-73C5669EF751}"/>
                  </a:ext>
                </a:extLst>
              </p:cNvPr>
              <p:cNvPicPr/>
              <p:nvPr/>
            </p:nvPicPr>
            <p:blipFill>
              <a:blip r:embed="rId11"/>
              <a:stretch>
                <a:fillRect/>
              </a:stretch>
            </p:blipFill>
            <p:spPr>
              <a:xfrm>
                <a:off x="8787960" y="3973320"/>
                <a:ext cx="40140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918043CB-FFE1-FBD9-DF2E-3D66B278903C}"/>
                  </a:ext>
                </a:extLst>
              </p14:cNvPr>
              <p14:cNvContentPartPr/>
              <p14:nvPr/>
            </p14:nvContentPartPr>
            <p14:xfrm>
              <a:off x="9332640" y="5870520"/>
              <a:ext cx="186480" cy="180000"/>
            </p14:xfrm>
          </p:contentPart>
        </mc:Choice>
        <mc:Fallback>
          <p:pic>
            <p:nvPicPr>
              <p:cNvPr id="9" name="Ink 8">
                <a:extLst>
                  <a:ext uri="{FF2B5EF4-FFF2-40B4-BE49-F238E27FC236}">
                    <a16:creationId xmlns:a16="http://schemas.microsoft.com/office/drawing/2014/main" id="{918043CB-FFE1-FBD9-DF2E-3D66B278903C}"/>
                  </a:ext>
                </a:extLst>
              </p:cNvPr>
              <p:cNvPicPr/>
              <p:nvPr/>
            </p:nvPicPr>
            <p:blipFill>
              <a:blip r:embed="rId13"/>
              <a:stretch>
                <a:fillRect/>
              </a:stretch>
            </p:blipFill>
            <p:spPr>
              <a:xfrm>
                <a:off x="9316800" y="5807160"/>
                <a:ext cx="2178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6010FFF0-3358-CF62-45E3-B43F684B9358}"/>
                  </a:ext>
                </a:extLst>
              </p14:cNvPr>
              <p14:cNvContentPartPr/>
              <p14:nvPr/>
            </p14:nvContentPartPr>
            <p14:xfrm>
              <a:off x="9981000" y="5828760"/>
              <a:ext cx="904680" cy="74520"/>
            </p14:xfrm>
          </p:contentPart>
        </mc:Choice>
        <mc:Fallback>
          <p:pic>
            <p:nvPicPr>
              <p:cNvPr id="10" name="Ink 9">
                <a:extLst>
                  <a:ext uri="{FF2B5EF4-FFF2-40B4-BE49-F238E27FC236}">
                    <a16:creationId xmlns:a16="http://schemas.microsoft.com/office/drawing/2014/main" id="{6010FFF0-3358-CF62-45E3-B43F684B9358}"/>
                  </a:ext>
                </a:extLst>
              </p:cNvPr>
              <p:cNvPicPr/>
              <p:nvPr/>
            </p:nvPicPr>
            <p:blipFill>
              <a:blip r:embed="rId15"/>
              <a:stretch>
                <a:fillRect/>
              </a:stretch>
            </p:blipFill>
            <p:spPr>
              <a:xfrm>
                <a:off x="9965160" y="5765400"/>
                <a:ext cx="93600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015A1750-A0BD-4606-47A3-9603CEC562AB}"/>
                  </a:ext>
                </a:extLst>
              </p14:cNvPr>
              <p14:cNvContentPartPr/>
              <p14:nvPr/>
            </p14:nvContentPartPr>
            <p14:xfrm>
              <a:off x="10431000" y="5314680"/>
              <a:ext cx="306360" cy="530280"/>
            </p14:xfrm>
          </p:contentPart>
        </mc:Choice>
        <mc:Fallback>
          <p:pic>
            <p:nvPicPr>
              <p:cNvPr id="11" name="Ink 10">
                <a:extLst>
                  <a:ext uri="{FF2B5EF4-FFF2-40B4-BE49-F238E27FC236}">
                    <a16:creationId xmlns:a16="http://schemas.microsoft.com/office/drawing/2014/main" id="{015A1750-A0BD-4606-47A3-9603CEC562AB}"/>
                  </a:ext>
                </a:extLst>
              </p:cNvPr>
              <p:cNvPicPr/>
              <p:nvPr/>
            </p:nvPicPr>
            <p:blipFill>
              <a:blip r:embed="rId17"/>
              <a:stretch>
                <a:fillRect/>
              </a:stretch>
            </p:blipFill>
            <p:spPr>
              <a:xfrm>
                <a:off x="10415160" y="5251320"/>
                <a:ext cx="337680" cy="657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20F3653C-35F7-3FEF-747B-ED81DEC4C912}"/>
                  </a:ext>
                </a:extLst>
              </p14:cNvPr>
              <p14:cNvContentPartPr/>
              <p14:nvPr/>
            </p14:nvContentPartPr>
            <p14:xfrm>
              <a:off x="10886040" y="5750640"/>
              <a:ext cx="212760" cy="9360"/>
            </p14:xfrm>
          </p:contentPart>
        </mc:Choice>
        <mc:Fallback>
          <p:pic>
            <p:nvPicPr>
              <p:cNvPr id="12" name="Ink 11">
                <a:extLst>
                  <a:ext uri="{FF2B5EF4-FFF2-40B4-BE49-F238E27FC236}">
                    <a16:creationId xmlns:a16="http://schemas.microsoft.com/office/drawing/2014/main" id="{20F3653C-35F7-3FEF-747B-ED81DEC4C912}"/>
                  </a:ext>
                </a:extLst>
              </p:cNvPr>
              <p:cNvPicPr/>
              <p:nvPr/>
            </p:nvPicPr>
            <p:blipFill>
              <a:blip r:embed="rId19"/>
              <a:stretch>
                <a:fillRect/>
              </a:stretch>
            </p:blipFill>
            <p:spPr>
              <a:xfrm>
                <a:off x="10870200" y="5687280"/>
                <a:ext cx="2440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E836EE0D-9BA2-8710-E51F-F82986BD170D}"/>
                  </a:ext>
                </a:extLst>
              </p14:cNvPr>
              <p14:cNvContentPartPr/>
              <p14:nvPr/>
            </p14:nvContentPartPr>
            <p14:xfrm>
              <a:off x="6585840" y="5064120"/>
              <a:ext cx="414000" cy="439920"/>
            </p14:xfrm>
          </p:contentPart>
        </mc:Choice>
        <mc:Fallback>
          <p:pic>
            <p:nvPicPr>
              <p:cNvPr id="13" name="Ink 12">
                <a:extLst>
                  <a:ext uri="{FF2B5EF4-FFF2-40B4-BE49-F238E27FC236}">
                    <a16:creationId xmlns:a16="http://schemas.microsoft.com/office/drawing/2014/main" id="{E836EE0D-9BA2-8710-E51F-F82986BD170D}"/>
                  </a:ext>
                </a:extLst>
              </p:cNvPr>
              <p:cNvPicPr/>
              <p:nvPr/>
            </p:nvPicPr>
            <p:blipFill>
              <a:blip r:embed="rId21"/>
              <a:stretch>
                <a:fillRect/>
              </a:stretch>
            </p:blipFill>
            <p:spPr>
              <a:xfrm>
                <a:off x="6570000" y="5000760"/>
                <a:ext cx="44532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C00DB1BE-6A6C-BAD6-9902-0BC90063F7F2}"/>
                  </a:ext>
                </a:extLst>
              </p14:cNvPr>
              <p14:cNvContentPartPr/>
              <p14:nvPr/>
            </p14:nvContentPartPr>
            <p14:xfrm>
              <a:off x="7435440" y="5407560"/>
              <a:ext cx="39240" cy="233640"/>
            </p14:xfrm>
          </p:contentPart>
        </mc:Choice>
        <mc:Fallback>
          <p:pic>
            <p:nvPicPr>
              <p:cNvPr id="14" name="Ink 13">
                <a:extLst>
                  <a:ext uri="{FF2B5EF4-FFF2-40B4-BE49-F238E27FC236}">
                    <a16:creationId xmlns:a16="http://schemas.microsoft.com/office/drawing/2014/main" id="{C00DB1BE-6A6C-BAD6-9902-0BC90063F7F2}"/>
                  </a:ext>
                </a:extLst>
              </p:cNvPr>
              <p:cNvPicPr/>
              <p:nvPr/>
            </p:nvPicPr>
            <p:blipFill>
              <a:blip r:embed="rId23"/>
              <a:stretch>
                <a:fillRect/>
              </a:stretch>
            </p:blipFill>
            <p:spPr>
              <a:xfrm>
                <a:off x="7419600" y="5344200"/>
                <a:ext cx="705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A026B454-2041-ECBC-40FE-F58AB5054497}"/>
                  </a:ext>
                </a:extLst>
              </p14:cNvPr>
              <p14:cNvContentPartPr/>
              <p14:nvPr/>
            </p14:nvContentPartPr>
            <p14:xfrm>
              <a:off x="8365320" y="5108040"/>
              <a:ext cx="568080" cy="467640"/>
            </p14:xfrm>
          </p:contentPart>
        </mc:Choice>
        <mc:Fallback>
          <p:pic>
            <p:nvPicPr>
              <p:cNvPr id="15" name="Ink 14">
                <a:extLst>
                  <a:ext uri="{FF2B5EF4-FFF2-40B4-BE49-F238E27FC236}">
                    <a16:creationId xmlns:a16="http://schemas.microsoft.com/office/drawing/2014/main" id="{A026B454-2041-ECBC-40FE-F58AB5054497}"/>
                  </a:ext>
                </a:extLst>
              </p:cNvPr>
              <p:cNvPicPr/>
              <p:nvPr/>
            </p:nvPicPr>
            <p:blipFill>
              <a:blip r:embed="rId25"/>
              <a:stretch>
                <a:fillRect/>
              </a:stretch>
            </p:blipFill>
            <p:spPr>
              <a:xfrm>
                <a:off x="8349480" y="5044680"/>
                <a:ext cx="599400" cy="594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8D27539D-B222-5DFD-1B9C-CF1374AA9200}"/>
                  </a:ext>
                </a:extLst>
              </p14:cNvPr>
              <p14:cNvContentPartPr/>
              <p14:nvPr/>
            </p14:nvContentPartPr>
            <p14:xfrm>
              <a:off x="9336240" y="5445720"/>
              <a:ext cx="49680" cy="331560"/>
            </p14:xfrm>
          </p:contentPart>
        </mc:Choice>
        <mc:Fallback>
          <p:pic>
            <p:nvPicPr>
              <p:cNvPr id="16" name="Ink 15">
                <a:extLst>
                  <a:ext uri="{FF2B5EF4-FFF2-40B4-BE49-F238E27FC236}">
                    <a16:creationId xmlns:a16="http://schemas.microsoft.com/office/drawing/2014/main" id="{8D27539D-B222-5DFD-1B9C-CF1374AA9200}"/>
                  </a:ext>
                </a:extLst>
              </p:cNvPr>
              <p:cNvPicPr/>
              <p:nvPr/>
            </p:nvPicPr>
            <p:blipFill>
              <a:blip r:embed="rId27"/>
              <a:stretch>
                <a:fillRect/>
              </a:stretch>
            </p:blipFill>
            <p:spPr>
              <a:xfrm>
                <a:off x="9320400" y="5382360"/>
                <a:ext cx="8100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47772BAC-B456-55A2-8661-85B9C84DFE5F}"/>
                  </a:ext>
                </a:extLst>
              </p14:cNvPr>
              <p14:cNvContentPartPr/>
              <p14:nvPr/>
            </p14:nvContentPartPr>
            <p14:xfrm>
              <a:off x="9185040" y="5407920"/>
              <a:ext cx="387000" cy="418320"/>
            </p14:xfrm>
          </p:contentPart>
        </mc:Choice>
        <mc:Fallback>
          <p:pic>
            <p:nvPicPr>
              <p:cNvPr id="17" name="Ink 16">
                <a:extLst>
                  <a:ext uri="{FF2B5EF4-FFF2-40B4-BE49-F238E27FC236}">
                    <a16:creationId xmlns:a16="http://schemas.microsoft.com/office/drawing/2014/main" id="{47772BAC-B456-55A2-8661-85B9C84DFE5F}"/>
                  </a:ext>
                </a:extLst>
              </p:cNvPr>
              <p:cNvPicPr/>
              <p:nvPr/>
            </p:nvPicPr>
            <p:blipFill>
              <a:blip r:embed="rId29"/>
              <a:stretch>
                <a:fillRect/>
              </a:stretch>
            </p:blipFill>
            <p:spPr>
              <a:xfrm>
                <a:off x="9169200" y="5344560"/>
                <a:ext cx="41832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D65A51F2-7D6B-AA0D-343E-084526C66ACA}"/>
                  </a:ext>
                </a:extLst>
              </p14:cNvPr>
              <p14:cNvContentPartPr/>
              <p14:nvPr/>
            </p14:nvContentPartPr>
            <p14:xfrm>
              <a:off x="8865720" y="4796280"/>
              <a:ext cx="198360" cy="150840"/>
            </p14:xfrm>
          </p:contentPart>
        </mc:Choice>
        <mc:Fallback>
          <p:pic>
            <p:nvPicPr>
              <p:cNvPr id="18" name="Ink 17">
                <a:extLst>
                  <a:ext uri="{FF2B5EF4-FFF2-40B4-BE49-F238E27FC236}">
                    <a16:creationId xmlns:a16="http://schemas.microsoft.com/office/drawing/2014/main" id="{D65A51F2-7D6B-AA0D-343E-084526C66ACA}"/>
                  </a:ext>
                </a:extLst>
              </p:cNvPr>
              <p:cNvPicPr/>
              <p:nvPr/>
            </p:nvPicPr>
            <p:blipFill>
              <a:blip r:embed="rId31"/>
              <a:stretch>
                <a:fillRect/>
              </a:stretch>
            </p:blipFill>
            <p:spPr>
              <a:xfrm>
                <a:off x="8849880" y="4732920"/>
                <a:ext cx="22968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B79B0F60-58E0-FEB1-F22D-60234C99B608}"/>
                  </a:ext>
                </a:extLst>
              </p14:cNvPr>
              <p14:cNvContentPartPr/>
              <p14:nvPr/>
            </p14:nvContentPartPr>
            <p14:xfrm>
              <a:off x="8035200" y="5173200"/>
              <a:ext cx="254520" cy="348840"/>
            </p14:xfrm>
          </p:contentPart>
        </mc:Choice>
        <mc:Fallback>
          <p:pic>
            <p:nvPicPr>
              <p:cNvPr id="19" name="Ink 18">
                <a:extLst>
                  <a:ext uri="{FF2B5EF4-FFF2-40B4-BE49-F238E27FC236}">
                    <a16:creationId xmlns:a16="http://schemas.microsoft.com/office/drawing/2014/main" id="{B79B0F60-58E0-FEB1-F22D-60234C99B608}"/>
                  </a:ext>
                </a:extLst>
              </p:cNvPr>
              <p:cNvPicPr/>
              <p:nvPr/>
            </p:nvPicPr>
            <p:blipFill>
              <a:blip r:embed="rId33"/>
              <a:stretch>
                <a:fillRect/>
              </a:stretch>
            </p:blipFill>
            <p:spPr>
              <a:xfrm>
                <a:off x="8019360" y="5109840"/>
                <a:ext cx="28584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93241038-834A-C361-E66A-7E75A6DE9870}"/>
                  </a:ext>
                </a:extLst>
              </p14:cNvPr>
              <p14:cNvContentPartPr/>
              <p14:nvPr/>
            </p14:nvContentPartPr>
            <p14:xfrm>
              <a:off x="8071560" y="4959000"/>
              <a:ext cx="498600" cy="786240"/>
            </p14:xfrm>
          </p:contentPart>
        </mc:Choice>
        <mc:Fallback>
          <p:pic>
            <p:nvPicPr>
              <p:cNvPr id="20" name="Ink 19">
                <a:extLst>
                  <a:ext uri="{FF2B5EF4-FFF2-40B4-BE49-F238E27FC236}">
                    <a16:creationId xmlns:a16="http://schemas.microsoft.com/office/drawing/2014/main" id="{93241038-834A-C361-E66A-7E75A6DE9870}"/>
                  </a:ext>
                </a:extLst>
              </p:cNvPr>
              <p:cNvPicPr/>
              <p:nvPr/>
            </p:nvPicPr>
            <p:blipFill>
              <a:blip r:embed="rId35"/>
              <a:stretch>
                <a:fillRect/>
              </a:stretch>
            </p:blipFill>
            <p:spPr>
              <a:xfrm>
                <a:off x="8055720" y="4895640"/>
                <a:ext cx="529920" cy="912960"/>
              </a:xfrm>
              <a:prstGeom prst="rect">
                <a:avLst/>
              </a:prstGeom>
            </p:spPr>
          </p:pic>
        </mc:Fallback>
      </mc:AlternateContent>
    </p:spTree>
    <p:custDataLst>
      <p:tags r:id="rId1"/>
    </p:custDataLst>
    <p:extLst>
      <p:ext uri="{BB962C8B-B14F-4D97-AF65-F5344CB8AC3E}">
        <p14:creationId xmlns:p14="http://schemas.microsoft.com/office/powerpoint/2010/main" val="577224308"/>
      </p:ext>
    </p:extLst>
  </p:cSld>
  <p:clrMapOvr>
    <a:masterClrMapping/>
  </p:clrMapOvr>
  <mc:AlternateContent xmlns:mc="http://schemas.openxmlformats.org/markup-compatibility/2006" xmlns:p14="http://schemas.microsoft.com/office/powerpoint/2010/main">
    <mc:Choice Requires="p14">
      <p:transition spd="slow" p14:dur="2000" advTm="41687"/>
    </mc:Choice>
    <mc:Fallback xmlns="">
      <p:transition spd="slow" advTm="4168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img4.imgtn.bdimg.com/it/u=1567808387,2544183011&amp;fm=21&amp;gp=0.jpg">
            <a:extLst>
              <a:ext uri="{FF2B5EF4-FFF2-40B4-BE49-F238E27FC236}">
                <a16:creationId xmlns:a16="http://schemas.microsoft.com/office/drawing/2014/main" id="{34F55221-97FF-A042-A48A-E5976D3674AF}"/>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a:extLst>
              <a:ext uri="{FF2B5EF4-FFF2-40B4-BE49-F238E27FC236}">
                <a16:creationId xmlns:a16="http://schemas.microsoft.com/office/drawing/2014/main" id="{16A7FD57-7D33-1B4D-A819-5BC03EC1DE36}"/>
              </a:ext>
            </a:extLst>
          </p:cNvPr>
          <p:cNvSpPr txBox="1">
            <a:spLocks noChangeArrowheads="1"/>
          </p:cNvSpPr>
          <p:nvPr/>
        </p:nvSpPr>
        <p:spPr>
          <a:xfrm>
            <a:off x="0" y="122239"/>
            <a:ext cx="12191999" cy="685800"/>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ltLang="zh-CN" sz="3200" b="1" dirty="0"/>
              <a:t>Causal</a:t>
            </a:r>
            <a:r>
              <a:rPr lang="zh-CN" altLang="en-US" sz="3200" b="1" dirty="0"/>
              <a:t> </a:t>
            </a:r>
            <a:r>
              <a:rPr lang="en-US" altLang="zh-CN" sz="3200" b="1" dirty="0"/>
              <a:t>Representation</a:t>
            </a:r>
            <a:r>
              <a:rPr lang="zh-CN" altLang="en-US" sz="3200" b="1" dirty="0"/>
              <a:t> </a:t>
            </a:r>
            <a:r>
              <a:rPr lang="en-US" altLang="zh-CN" sz="3200" b="1" dirty="0"/>
              <a:t>Learning</a:t>
            </a:r>
          </a:p>
        </p:txBody>
      </p:sp>
      <p:sp>
        <p:nvSpPr>
          <p:cNvPr id="4" name="文本框 3">
            <a:extLst>
              <a:ext uri="{FF2B5EF4-FFF2-40B4-BE49-F238E27FC236}">
                <a16:creationId xmlns:a16="http://schemas.microsoft.com/office/drawing/2014/main" id="{6901A4FD-4965-48BA-B060-3F5A1C8B924D}"/>
              </a:ext>
            </a:extLst>
          </p:cNvPr>
          <p:cNvSpPr txBox="1"/>
          <p:nvPr/>
        </p:nvSpPr>
        <p:spPr>
          <a:xfrm>
            <a:off x="263353" y="954260"/>
            <a:ext cx="11737304" cy="830997"/>
          </a:xfrm>
          <a:prstGeom prst="rect">
            <a:avLst/>
          </a:prstGeom>
          <a:noFill/>
        </p:spPr>
        <p:txBody>
          <a:bodyPr wrap="square" rtlCol="0">
            <a:spAutoFit/>
          </a:bodyPr>
          <a:lstStyle/>
          <a:p>
            <a:pPr marL="285750" indent="-285750">
              <a:buFont typeface="Wingdings" panose="05000000000000000000" pitchFamily="2" charset="2"/>
              <a:buChar char="Ø"/>
              <a:defRPr/>
            </a:pPr>
            <a:r>
              <a:rPr lang="en-CN" altLang="zh-CN" sz="2400" dirty="0"/>
              <a:t>When</a:t>
            </a:r>
            <a:r>
              <a:rPr lang="zh-CN" altLang="en-US" sz="2400" dirty="0"/>
              <a:t> </a:t>
            </a:r>
            <a:r>
              <a:rPr lang="en-US" altLang="zh-CN" sz="2400" dirty="0"/>
              <a:t>the</a:t>
            </a:r>
            <a:r>
              <a:rPr lang="zh-CN" altLang="en-US" sz="2400" dirty="0"/>
              <a:t> </a:t>
            </a:r>
            <a:r>
              <a:rPr lang="en-US" altLang="zh-CN" sz="2400" dirty="0"/>
              <a:t>learned</a:t>
            </a:r>
            <a:r>
              <a:rPr lang="zh-CN" altLang="en-US" sz="2400" dirty="0"/>
              <a:t> </a:t>
            </a:r>
            <a:r>
              <a:rPr lang="en-US" altLang="zh-CN" sz="2400" dirty="0"/>
              <a:t>representation</a:t>
            </a:r>
            <a:r>
              <a:rPr lang="zh-CN" altLang="en-US" sz="2400" dirty="0"/>
              <a:t> </a:t>
            </a:r>
            <a:r>
              <a:rPr lang="en-US" altLang="zh-CN" sz="2400" dirty="0"/>
              <a:t>can</a:t>
            </a:r>
            <a:r>
              <a:rPr lang="zh-CN" altLang="en-US" sz="2400" dirty="0"/>
              <a:t> </a:t>
            </a:r>
            <a:r>
              <a:rPr lang="en-US" altLang="zh-CN" sz="2400" dirty="0"/>
              <a:t>be</a:t>
            </a:r>
            <a:r>
              <a:rPr lang="zh-CN" altLang="en-US" sz="2400" dirty="0"/>
              <a:t> </a:t>
            </a:r>
            <a:r>
              <a:rPr lang="en-US" altLang="zh-CN" sz="2400" dirty="0"/>
              <a:t>identifiable</a:t>
            </a:r>
            <a:r>
              <a:rPr lang="zh-CN" altLang="en-US" sz="2400" dirty="0"/>
              <a:t> </a:t>
            </a:r>
            <a:r>
              <a:rPr lang="en-US" altLang="zh-CN" sz="2400" dirty="0"/>
              <a:t>and</a:t>
            </a:r>
            <a:r>
              <a:rPr lang="zh-CN" altLang="en-US" sz="2400" dirty="0"/>
              <a:t> </a:t>
            </a:r>
            <a:r>
              <a:rPr lang="en-US" altLang="zh-CN" sz="2400" dirty="0"/>
              <a:t>how</a:t>
            </a:r>
            <a:r>
              <a:rPr lang="zh-CN" altLang="en-US" sz="2400" dirty="0"/>
              <a:t> </a:t>
            </a:r>
            <a:r>
              <a:rPr lang="en-US" altLang="zh-CN" sz="2400" dirty="0"/>
              <a:t>to</a:t>
            </a:r>
            <a:r>
              <a:rPr lang="zh-CN" altLang="en-US" sz="2400" dirty="0"/>
              <a:t> </a:t>
            </a:r>
            <a:r>
              <a:rPr lang="en-US" altLang="zh-CN" sz="2400" dirty="0"/>
              <a:t>learn?</a:t>
            </a:r>
          </a:p>
          <a:p>
            <a:pPr marL="285750" indent="-285750">
              <a:buFont typeface="Wingdings" panose="05000000000000000000" pitchFamily="2" charset="2"/>
              <a:buChar char="Ø"/>
              <a:defRPr/>
            </a:pPr>
            <a:r>
              <a:rPr lang="en-US" altLang="zh-CN" sz="2400" dirty="0"/>
              <a:t>What</a:t>
            </a:r>
            <a:r>
              <a:rPr lang="zh-CN" altLang="en-US" sz="2400" dirty="0"/>
              <a:t> </a:t>
            </a:r>
            <a:r>
              <a:rPr lang="en-US" altLang="zh-CN" sz="2400" dirty="0"/>
              <a:t>can</a:t>
            </a:r>
            <a:r>
              <a:rPr lang="zh-CN" altLang="en-US" sz="2400" dirty="0"/>
              <a:t> </a:t>
            </a:r>
            <a:r>
              <a:rPr lang="en-US" altLang="zh-CN" sz="2400" dirty="0"/>
              <a:t>we</a:t>
            </a:r>
            <a:r>
              <a:rPr lang="zh-CN" altLang="en-US" sz="2400" dirty="0"/>
              <a:t> </a:t>
            </a:r>
            <a:r>
              <a:rPr lang="en-US" altLang="zh-CN" sz="2400" dirty="0"/>
              <a:t>do</a:t>
            </a:r>
            <a:r>
              <a:rPr lang="zh-CN" altLang="en-US" sz="2400" dirty="0"/>
              <a:t> </a:t>
            </a:r>
            <a:r>
              <a:rPr lang="en-US" altLang="zh-CN" sz="2400" dirty="0"/>
              <a:t>if</a:t>
            </a:r>
            <a:r>
              <a:rPr lang="zh-CN" altLang="en-US" sz="2400" dirty="0"/>
              <a:t> </a:t>
            </a:r>
            <a:r>
              <a:rPr lang="en-US" altLang="zh-CN" sz="2400" dirty="0"/>
              <a:t>causal</a:t>
            </a:r>
            <a:r>
              <a:rPr lang="zh-CN" altLang="en-US" sz="2400" dirty="0"/>
              <a:t> </a:t>
            </a:r>
            <a:r>
              <a:rPr lang="en-US" altLang="zh-CN" sz="2400" dirty="0"/>
              <a:t>representation</a:t>
            </a:r>
            <a:r>
              <a:rPr lang="zh-CN" altLang="en-US" sz="2400" dirty="0"/>
              <a:t> </a:t>
            </a:r>
            <a:r>
              <a:rPr lang="en-US" altLang="zh-CN" sz="2400" dirty="0"/>
              <a:t>is</a:t>
            </a:r>
            <a:r>
              <a:rPr lang="zh-CN" altLang="en-US" sz="2400" dirty="0"/>
              <a:t> </a:t>
            </a:r>
            <a:r>
              <a:rPr lang="en-US" altLang="zh-CN" sz="2400" dirty="0"/>
              <a:t>learned?</a:t>
            </a:r>
          </a:p>
        </p:txBody>
      </p:sp>
      <p:sp>
        <p:nvSpPr>
          <p:cNvPr id="5" name="Slide Number Placeholder 4">
            <a:extLst>
              <a:ext uri="{FF2B5EF4-FFF2-40B4-BE49-F238E27FC236}">
                <a16:creationId xmlns:a16="http://schemas.microsoft.com/office/drawing/2014/main" id="{054211B9-5691-2115-64B3-EAFE4B49A19C}"/>
              </a:ext>
            </a:extLst>
          </p:cNvPr>
          <p:cNvSpPr>
            <a:spLocks noGrp="1"/>
          </p:cNvSpPr>
          <p:nvPr>
            <p:ph type="sldNum" sz="quarter" idx="4"/>
          </p:nvPr>
        </p:nvSpPr>
        <p:spPr/>
        <p:txBody>
          <a:bodyPr/>
          <a:lstStyle/>
          <a:p>
            <a:fld id="{0C913308-F349-4B6D-A68A-DD1791B4A57B}" type="slidenum">
              <a:rPr lang="zh-CN" altLang="en-US" smtClean="0"/>
              <a:t>9</a:t>
            </a:fld>
            <a:endParaRPr lang="zh-CN" altLang="en-US"/>
          </a:p>
        </p:txBody>
      </p:sp>
      <p:pic>
        <p:nvPicPr>
          <p:cNvPr id="6" name="Picture 5">
            <a:extLst>
              <a:ext uri="{FF2B5EF4-FFF2-40B4-BE49-F238E27FC236}">
                <a16:creationId xmlns:a16="http://schemas.microsoft.com/office/drawing/2014/main" id="{DB6D2B53-204E-A5E9-4077-2CFBB93E1485}"/>
              </a:ext>
            </a:extLst>
          </p:cNvPr>
          <p:cNvPicPr>
            <a:picLocks noChangeAspect="1"/>
          </p:cNvPicPr>
          <p:nvPr/>
        </p:nvPicPr>
        <p:blipFill>
          <a:blip r:embed="rId4"/>
          <a:stretch>
            <a:fillRect/>
          </a:stretch>
        </p:blipFill>
        <p:spPr>
          <a:xfrm>
            <a:off x="5122892" y="2230913"/>
            <a:ext cx="5978667" cy="4281569"/>
          </a:xfrm>
          <a:prstGeom prst="rect">
            <a:avLst/>
          </a:prstGeom>
        </p:spPr>
      </p:pic>
      <p:sp>
        <p:nvSpPr>
          <p:cNvPr id="7" name="Rounded Rectangle 6">
            <a:extLst>
              <a:ext uri="{FF2B5EF4-FFF2-40B4-BE49-F238E27FC236}">
                <a16:creationId xmlns:a16="http://schemas.microsoft.com/office/drawing/2014/main" id="{052272BD-8D29-30FC-68CB-DD5F68BC579A}"/>
              </a:ext>
            </a:extLst>
          </p:cNvPr>
          <p:cNvSpPr/>
          <p:nvPr/>
        </p:nvSpPr>
        <p:spPr>
          <a:xfrm>
            <a:off x="695400" y="3284984"/>
            <a:ext cx="3384376" cy="720080"/>
          </a:xfrm>
          <a:prstGeom prst="roundRect">
            <a:avLst>
              <a:gd name="adj" fmla="val 3590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Identification</a:t>
            </a:r>
            <a:r>
              <a:rPr lang="zh-CN" altLang="en-US" sz="2400" dirty="0">
                <a:solidFill>
                  <a:schemeClr val="tx1"/>
                </a:solidFill>
              </a:rPr>
              <a:t> </a:t>
            </a:r>
            <a:r>
              <a:rPr lang="en-US" altLang="zh-CN" sz="2400" dirty="0">
                <a:solidFill>
                  <a:schemeClr val="tx1"/>
                </a:solidFill>
              </a:rPr>
              <a:t>Theorem</a:t>
            </a:r>
            <a:r>
              <a:rPr lang="zh-CN" altLang="en-US" sz="2400" dirty="0">
                <a:solidFill>
                  <a:schemeClr val="tx1"/>
                </a:solidFill>
              </a:rPr>
              <a:t> </a:t>
            </a:r>
            <a:endParaRPr lang="en-CN" sz="2400" dirty="0">
              <a:solidFill>
                <a:schemeClr val="tx1"/>
              </a:solidFill>
            </a:endParaRPr>
          </a:p>
        </p:txBody>
      </p:sp>
      <p:sp>
        <p:nvSpPr>
          <p:cNvPr id="171" name="Rounded Rectangle 170">
            <a:extLst>
              <a:ext uri="{FF2B5EF4-FFF2-40B4-BE49-F238E27FC236}">
                <a16:creationId xmlns:a16="http://schemas.microsoft.com/office/drawing/2014/main" id="{922968E7-B556-65A7-F535-2FCA2A6D887D}"/>
              </a:ext>
            </a:extLst>
          </p:cNvPr>
          <p:cNvSpPr/>
          <p:nvPr/>
        </p:nvSpPr>
        <p:spPr>
          <a:xfrm>
            <a:off x="695400" y="5121596"/>
            <a:ext cx="3384376" cy="720080"/>
          </a:xfrm>
          <a:prstGeom prst="roundRect">
            <a:avLst>
              <a:gd name="adj" fmla="val 3590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Real-world</a:t>
            </a:r>
            <a:r>
              <a:rPr lang="zh-CN" altLang="en-US" sz="2400" dirty="0">
                <a:solidFill>
                  <a:schemeClr val="tx1"/>
                </a:solidFill>
              </a:rPr>
              <a:t> </a:t>
            </a:r>
            <a:r>
              <a:rPr lang="en-US" altLang="zh-CN" sz="2400" dirty="0">
                <a:solidFill>
                  <a:schemeClr val="tx1"/>
                </a:solidFill>
              </a:rPr>
              <a:t>Application</a:t>
            </a:r>
            <a:endParaRPr lang="en-CN" sz="2400" dirty="0">
              <a:solidFill>
                <a:schemeClr val="tx1"/>
              </a:solidFill>
            </a:endParaRPr>
          </a:p>
        </p:txBody>
      </p:sp>
      <p:cxnSp>
        <p:nvCxnSpPr>
          <p:cNvPr id="173" name="直接箭头连接符 250">
            <a:extLst>
              <a:ext uri="{FF2B5EF4-FFF2-40B4-BE49-F238E27FC236}">
                <a16:creationId xmlns:a16="http://schemas.microsoft.com/office/drawing/2014/main" id="{398737CE-C65D-B719-A2F5-D08CEE3FDAE2}"/>
              </a:ext>
            </a:extLst>
          </p:cNvPr>
          <p:cNvCxnSpPr>
            <a:cxnSpLocks/>
          </p:cNvCxnSpPr>
          <p:nvPr/>
        </p:nvCxnSpPr>
        <p:spPr>
          <a:xfrm>
            <a:off x="2387588" y="4149080"/>
            <a:ext cx="0" cy="82850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999118446"/>
      </p:ext>
    </p:extLst>
  </p:cSld>
  <p:clrMapOvr>
    <a:masterClrMapping/>
  </p:clrMapOvr>
  <mc:AlternateContent xmlns:mc="http://schemas.openxmlformats.org/markup-compatibility/2006" xmlns:p159="http://schemas.microsoft.com/office/powerpoint/2015/09/main">
    <mc:Choice Requires="p159">
      <p:transition spd="slow" advTm="41687">
        <p159:morph option="byObject"/>
      </p:transition>
    </mc:Choice>
    <mc:Fallback xmlns="">
      <p:transition spd="slow" advTm="4168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26.9"/>
</p:tagLst>
</file>

<file path=ppt/tags/tag10.xml><?xml version="1.0" encoding="utf-8"?>
<p:tagLst xmlns:a="http://schemas.openxmlformats.org/drawingml/2006/main" xmlns:r="http://schemas.openxmlformats.org/officeDocument/2006/relationships" xmlns:p="http://schemas.openxmlformats.org/presentationml/2006/main">
  <p:tag name="TIMING" val="|0.8|26.9"/>
</p:tagLst>
</file>

<file path=ppt/tags/tag11.xml><?xml version="1.0" encoding="utf-8"?>
<p:tagLst xmlns:a="http://schemas.openxmlformats.org/drawingml/2006/main" xmlns:r="http://schemas.openxmlformats.org/officeDocument/2006/relationships" xmlns:p="http://schemas.openxmlformats.org/presentationml/2006/main">
  <p:tag name="TIMING" val="|0.8|26.9"/>
</p:tagLst>
</file>

<file path=ppt/tags/tag12.xml><?xml version="1.0" encoding="utf-8"?>
<p:tagLst xmlns:a="http://schemas.openxmlformats.org/drawingml/2006/main" xmlns:r="http://schemas.openxmlformats.org/officeDocument/2006/relationships" xmlns:p="http://schemas.openxmlformats.org/presentationml/2006/main">
  <p:tag name="TIMING" val="|0.8|26.9"/>
</p:tagLst>
</file>

<file path=ppt/tags/tag13.xml><?xml version="1.0" encoding="utf-8"?>
<p:tagLst xmlns:a="http://schemas.openxmlformats.org/drawingml/2006/main" xmlns:r="http://schemas.openxmlformats.org/officeDocument/2006/relationships" xmlns:p="http://schemas.openxmlformats.org/presentationml/2006/main">
  <p:tag name="TIMING" val="|0.8|26.9"/>
</p:tagLst>
</file>

<file path=ppt/tags/tag14.xml><?xml version="1.0" encoding="utf-8"?>
<p:tagLst xmlns:a="http://schemas.openxmlformats.org/drawingml/2006/main" xmlns:r="http://schemas.openxmlformats.org/officeDocument/2006/relationships" xmlns:p="http://schemas.openxmlformats.org/presentationml/2006/main">
  <p:tag name="TIMING" val="|0.8|26.9"/>
</p:tagLst>
</file>

<file path=ppt/tags/tag15.xml><?xml version="1.0" encoding="utf-8"?>
<p:tagLst xmlns:a="http://schemas.openxmlformats.org/drawingml/2006/main" xmlns:r="http://schemas.openxmlformats.org/officeDocument/2006/relationships" xmlns:p="http://schemas.openxmlformats.org/presentationml/2006/main">
  <p:tag name="TIMING" val="|0.8|26.9"/>
</p:tagLst>
</file>

<file path=ppt/tags/tag16.xml><?xml version="1.0" encoding="utf-8"?>
<p:tagLst xmlns:a="http://schemas.openxmlformats.org/drawingml/2006/main" xmlns:r="http://schemas.openxmlformats.org/officeDocument/2006/relationships" xmlns:p="http://schemas.openxmlformats.org/presentationml/2006/main">
  <p:tag name="TIMING" val="|0.8|26.9"/>
</p:tagLst>
</file>

<file path=ppt/tags/tag17.xml><?xml version="1.0" encoding="utf-8"?>
<p:tagLst xmlns:a="http://schemas.openxmlformats.org/drawingml/2006/main" xmlns:r="http://schemas.openxmlformats.org/officeDocument/2006/relationships" xmlns:p="http://schemas.openxmlformats.org/presentationml/2006/main">
  <p:tag name="TIMING" val="|0.8|26.9"/>
</p:tagLst>
</file>

<file path=ppt/tags/tag18.xml><?xml version="1.0" encoding="utf-8"?>
<p:tagLst xmlns:a="http://schemas.openxmlformats.org/drawingml/2006/main" xmlns:r="http://schemas.openxmlformats.org/officeDocument/2006/relationships" xmlns:p="http://schemas.openxmlformats.org/presentationml/2006/main">
  <p:tag name="TIMING" val="|0.8|26.9"/>
</p:tagLst>
</file>

<file path=ppt/tags/tag19.xml><?xml version="1.0" encoding="utf-8"?>
<p:tagLst xmlns:a="http://schemas.openxmlformats.org/drawingml/2006/main" xmlns:r="http://schemas.openxmlformats.org/officeDocument/2006/relationships" xmlns:p="http://schemas.openxmlformats.org/presentationml/2006/main">
  <p:tag name="TIMING" val="|0.8|26.9"/>
</p:tagLst>
</file>

<file path=ppt/tags/tag2.xml><?xml version="1.0" encoding="utf-8"?>
<p:tagLst xmlns:a="http://schemas.openxmlformats.org/drawingml/2006/main" xmlns:r="http://schemas.openxmlformats.org/officeDocument/2006/relationships" xmlns:p="http://schemas.openxmlformats.org/presentationml/2006/main">
  <p:tag name="TIMING" val="|0.8|26.9"/>
</p:tagLst>
</file>

<file path=ppt/tags/tag20.xml><?xml version="1.0" encoding="utf-8"?>
<p:tagLst xmlns:a="http://schemas.openxmlformats.org/drawingml/2006/main" xmlns:r="http://schemas.openxmlformats.org/officeDocument/2006/relationships" xmlns:p="http://schemas.openxmlformats.org/presentationml/2006/main">
  <p:tag name="TIMING" val="|0.8|26.9"/>
</p:tagLst>
</file>

<file path=ppt/tags/tag21.xml><?xml version="1.0" encoding="utf-8"?>
<p:tagLst xmlns:a="http://schemas.openxmlformats.org/drawingml/2006/main" xmlns:r="http://schemas.openxmlformats.org/officeDocument/2006/relationships" xmlns:p="http://schemas.openxmlformats.org/presentationml/2006/main">
  <p:tag name="TIMING" val="|0.8|26.9"/>
</p:tagLst>
</file>

<file path=ppt/tags/tag22.xml><?xml version="1.0" encoding="utf-8"?>
<p:tagLst xmlns:a="http://schemas.openxmlformats.org/drawingml/2006/main" xmlns:r="http://schemas.openxmlformats.org/officeDocument/2006/relationships" xmlns:p="http://schemas.openxmlformats.org/presentationml/2006/main">
  <p:tag name="TIMING" val="|0.8|26.9"/>
</p:tagLst>
</file>

<file path=ppt/tags/tag23.xml><?xml version="1.0" encoding="utf-8"?>
<p:tagLst xmlns:a="http://schemas.openxmlformats.org/drawingml/2006/main" xmlns:r="http://schemas.openxmlformats.org/officeDocument/2006/relationships" xmlns:p="http://schemas.openxmlformats.org/presentationml/2006/main">
  <p:tag name="TIMING" val="|0.8|26.9"/>
</p:tagLst>
</file>

<file path=ppt/tags/tag24.xml><?xml version="1.0" encoding="utf-8"?>
<p:tagLst xmlns:a="http://schemas.openxmlformats.org/drawingml/2006/main" xmlns:r="http://schemas.openxmlformats.org/officeDocument/2006/relationships" xmlns:p="http://schemas.openxmlformats.org/presentationml/2006/main">
  <p:tag name="TIMING" val="|0.8|26.9"/>
</p:tagLst>
</file>

<file path=ppt/tags/tag25.xml><?xml version="1.0" encoding="utf-8"?>
<p:tagLst xmlns:a="http://schemas.openxmlformats.org/drawingml/2006/main" xmlns:r="http://schemas.openxmlformats.org/officeDocument/2006/relationships" xmlns:p="http://schemas.openxmlformats.org/presentationml/2006/main">
  <p:tag name="TIMING" val="|0.8|26.9"/>
</p:tagLst>
</file>

<file path=ppt/tags/tag26.xml><?xml version="1.0" encoding="utf-8"?>
<p:tagLst xmlns:a="http://schemas.openxmlformats.org/drawingml/2006/main" xmlns:r="http://schemas.openxmlformats.org/officeDocument/2006/relationships" xmlns:p="http://schemas.openxmlformats.org/presentationml/2006/main">
  <p:tag name="TIMING" val="|0.8|26.9"/>
</p:tagLst>
</file>

<file path=ppt/tags/tag27.xml><?xml version="1.0" encoding="utf-8"?>
<p:tagLst xmlns:a="http://schemas.openxmlformats.org/drawingml/2006/main" xmlns:r="http://schemas.openxmlformats.org/officeDocument/2006/relationships" xmlns:p="http://schemas.openxmlformats.org/presentationml/2006/main">
  <p:tag name="TIMING" val="|0.8|26.9"/>
</p:tagLst>
</file>

<file path=ppt/tags/tag28.xml><?xml version="1.0" encoding="utf-8"?>
<p:tagLst xmlns:a="http://schemas.openxmlformats.org/drawingml/2006/main" xmlns:r="http://schemas.openxmlformats.org/officeDocument/2006/relationships" xmlns:p="http://schemas.openxmlformats.org/presentationml/2006/main">
  <p:tag name="TIMING" val="|0.8|26.9"/>
</p:tagLst>
</file>

<file path=ppt/tags/tag29.xml><?xml version="1.0" encoding="utf-8"?>
<p:tagLst xmlns:a="http://schemas.openxmlformats.org/drawingml/2006/main" xmlns:r="http://schemas.openxmlformats.org/officeDocument/2006/relationships" xmlns:p="http://schemas.openxmlformats.org/presentationml/2006/main">
  <p:tag name="TIMING" val="|0.8|26.9"/>
</p:tagLst>
</file>

<file path=ppt/tags/tag3.xml><?xml version="1.0" encoding="utf-8"?>
<p:tagLst xmlns:a="http://schemas.openxmlformats.org/drawingml/2006/main" xmlns:r="http://schemas.openxmlformats.org/officeDocument/2006/relationships" xmlns:p="http://schemas.openxmlformats.org/presentationml/2006/main">
  <p:tag name="TIMING" val="|0.8|26.9"/>
</p:tagLst>
</file>

<file path=ppt/tags/tag30.xml><?xml version="1.0" encoding="utf-8"?>
<p:tagLst xmlns:a="http://schemas.openxmlformats.org/drawingml/2006/main" xmlns:r="http://schemas.openxmlformats.org/officeDocument/2006/relationships" xmlns:p="http://schemas.openxmlformats.org/presentationml/2006/main">
  <p:tag name="TIMING" val="|0.8|26.9"/>
</p:tagLst>
</file>

<file path=ppt/tags/tag31.xml><?xml version="1.0" encoding="utf-8"?>
<p:tagLst xmlns:a="http://schemas.openxmlformats.org/drawingml/2006/main" xmlns:r="http://schemas.openxmlformats.org/officeDocument/2006/relationships" xmlns:p="http://schemas.openxmlformats.org/presentationml/2006/main">
  <p:tag name="TIMING" val="|0.8|26.9"/>
</p:tagLst>
</file>

<file path=ppt/tags/tag32.xml><?xml version="1.0" encoding="utf-8"?>
<p:tagLst xmlns:a="http://schemas.openxmlformats.org/drawingml/2006/main" xmlns:r="http://schemas.openxmlformats.org/officeDocument/2006/relationships" xmlns:p="http://schemas.openxmlformats.org/presentationml/2006/main">
  <p:tag name="TIMING" val="|0.8|26.9"/>
</p:tagLst>
</file>

<file path=ppt/tags/tag33.xml><?xml version="1.0" encoding="utf-8"?>
<p:tagLst xmlns:a="http://schemas.openxmlformats.org/drawingml/2006/main" xmlns:r="http://schemas.openxmlformats.org/officeDocument/2006/relationships" xmlns:p="http://schemas.openxmlformats.org/presentationml/2006/main">
  <p:tag name="TIMING" val="|0.8|26.9"/>
</p:tagLst>
</file>

<file path=ppt/tags/tag34.xml><?xml version="1.0" encoding="utf-8"?>
<p:tagLst xmlns:a="http://schemas.openxmlformats.org/drawingml/2006/main" xmlns:r="http://schemas.openxmlformats.org/officeDocument/2006/relationships" xmlns:p="http://schemas.openxmlformats.org/presentationml/2006/main">
  <p:tag name="TIMING" val="|0.8|26.9"/>
</p:tagLst>
</file>

<file path=ppt/tags/tag35.xml><?xml version="1.0" encoding="utf-8"?>
<p:tagLst xmlns:a="http://schemas.openxmlformats.org/drawingml/2006/main" xmlns:r="http://schemas.openxmlformats.org/officeDocument/2006/relationships" xmlns:p="http://schemas.openxmlformats.org/presentationml/2006/main">
  <p:tag name="TIMING" val="|0.8|26.9"/>
</p:tagLst>
</file>

<file path=ppt/tags/tag36.xml><?xml version="1.0" encoding="utf-8"?>
<p:tagLst xmlns:a="http://schemas.openxmlformats.org/drawingml/2006/main" xmlns:r="http://schemas.openxmlformats.org/officeDocument/2006/relationships" xmlns:p="http://schemas.openxmlformats.org/presentationml/2006/main">
  <p:tag name="TIMING" val="|0.8|26.9"/>
</p:tagLst>
</file>

<file path=ppt/tags/tag37.xml><?xml version="1.0" encoding="utf-8"?>
<p:tagLst xmlns:a="http://schemas.openxmlformats.org/drawingml/2006/main" xmlns:r="http://schemas.openxmlformats.org/officeDocument/2006/relationships" xmlns:p="http://schemas.openxmlformats.org/presentationml/2006/main">
  <p:tag name="TIMING" val="|0.8|26.9"/>
</p:tagLst>
</file>

<file path=ppt/tags/tag4.xml><?xml version="1.0" encoding="utf-8"?>
<p:tagLst xmlns:a="http://schemas.openxmlformats.org/drawingml/2006/main" xmlns:r="http://schemas.openxmlformats.org/officeDocument/2006/relationships" xmlns:p="http://schemas.openxmlformats.org/presentationml/2006/main">
  <p:tag name="TIMING" val="|0.8|26.9"/>
</p:tagLst>
</file>

<file path=ppt/tags/tag5.xml><?xml version="1.0" encoding="utf-8"?>
<p:tagLst xmlns:a="http://schemas.openxmlformats.org/drawingml/2006/main" xmlns:r="http://schemas.openxmlformats.org/officeDocument/2006/relationships" xmlns:p="http://schemas.openxmlformats.org/presentationml/2006/main">
  <p:tag name="TIMING" val="|0.8|26.9"/>
</p:tagLst>
</file>

<file path=ppt/tags/tag6.xml><?xml version="1.0" encoding="utf-8"?>
<p:tagLst xmlns:a="http://schemas.openxmlformats.org/drawingml/2006/main" xmlns:r="http://schemas.openxmlformats.org/officeDocument/2006/relationships" xmlns:p="http://schemas.openxmlformats.org/presentationml/2006/main">
  <p:tag name="TIMING" val="|0.8|26.9"/>
</p:tagLst>
</file>

<file path=ppt/tags/tag7.xml><?xml version="1.0" encoding="utf-8"?>
<p:tagLst xmlns:a="http://schemas.openxmlformats.org/drawingml/2006/main" xmlns:r="http://schemas.openxmlformats.org/officeDocument/2006/relationships" xmlns:p="http://schemas.openxmlformats.org/presentationml/2006/main">
  <p:tag name="TIMING" val="|0.8|26.9"/>
</p:tagLst>
</file>

<file path=ppt/tags/tag8.xml><?xml version="1.0" encoding="utf-8"?>
<p:tagLst xmlns:a="http://schemas.openxmlformats.org/drawingml/2006/main" xmlns:r="http://schemas.openxmlformats.org/officeDocument/2006/relationships" xmlns:p="http://schemas.openxmlformats.org/presentationml/2006/main">
  <p:tag name="TIMING" val="|0.8|26.9"/>
</p:tagLst>
</file>

<file path=ppt/tags/tag9.xml><?xml version="1.0" encoding="utf-8"?>
<p:tagLst xmlns:a="http://schemas.openxmlformats.org/drawingml/2006/main" xmlns:r="http://schemas.openxmlformats.org/officeDocument/2006/relationships" xmlns:p="http://schemas.openxmlformats.org/presentationml/2006/main">
  <p:tag name="TIMING" val="|0.8|26.9"/>
</p:tagLst>
</file>

<file path=ppt/theme/theme1.xml><?xml version="1.0" encoding="utf-8"?>
<a:theme xmlns:a="http://schemas.openxmlformats.org/drawingml/2006/main" name="Beam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260529E-8D4E-4BCF-8EBA-059307CC925F}">
  <we:reference id="wa104380162" version="1.0.1.0" store="zh-CN" storeType="OMEX"/>
  <we:alternateReferences>
    <we:reference id="WA104380162" version="1.0.1.0" store="WA1043801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59795</TotalTime>
  <Words>3585</Words>
  <Application>Microsoft Macintosh PowerPoint</Application>
  <PresentationFormat>Widescreen</PresentationFormat>
  <Paragraphs>525</Paragraphs>
  <Slides>47</Slides>
  <Notes>41</Notes>
  <HiddenSlides>3</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45 Helvetica Light</vt:lpstr>
      <vt:lpstr>等线</vt:lpstr>
      <vt:lpstr>微软雅黑</vt:lpstr>
      <vt:lpstr>Arial</vt:lpstr>
      <vt:lpstr>Calibri</vt:lpstr>
      <vt:lpstr>Cambria Math</vt:lpstr>
      <vt:lpstr>Times New Roman</vt:lpstr>
      <vt:lpstr>Wingdings</vt:lpstr>
      <vt:lpstr>Beamer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Calibration for distant surveillance cameras under large pose and illumination variations</dc:title>
  <dc:creator>Jiwen Lu</dc:creator>
  <cp:lastModifiedBy>Guangyi Chen</cp:lastModifiedBy>
  <cp:revision>1878</cp:revision>
  <dcterms:modified xsi:type="dcterms:W3CDTF">2024-09-04T09:14:47Z</dcterms:modified>
</cp:coreProperties>
</file>